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2"/>
  </p:sldMasterIdLst>
  <p:notesMasterIdLst>
    <p:notesMasterId r:id="rId61"/>
  </p:notesMasterIdLst>
  <p:handoutMasterIdLst>
    <p:handoutMasterId r:id="rId62"/>
  </p:handoutMasterIdLst>
  <p:sldIdLst>
    <p:sldId id="909" r:id="rId3"/>
    <p:sldId id="267" r:id="rId4"/>
    <p:sldId id="265" r:id="rId5"/>
    <p:sldId id="272" r:id="rId6"/>
    <p:sldId id="875" r:id="rId7"/>
    <p:sldId id="872" r:id="rId8"/>
    <p:sldId id="876" r:id="rId9"/>
    <p:sldId id="877" r:id="rId10"/>
    <p:sldId id="870" r:id="rId11"/>
    <p:sldId id="873" r:id="rId12"/>
    <p:sldId id="871" r:id="rId13"/>
    <p:sldId id="862" r:id="rId14"/>
    <p:sldId id="878" r:id="rId15"/>
    <p:sldId id="916" r:id="rId16"/>
    <p:sldId id="893" r:id="rId17"/>
    <p:sldId id="874" r:id="rId18"/>
    <p:sldId id="922" r:id="rId19"/>
    <p:sldId id="901" r:id="rId20"/>
    <p:sldId id="929" r:id="rId21"/>
    <p:sldId id="928" r:id="rId22"/>
    <p:sldId id="863" r:id="rId23"/>
    <p:sldId id="894" r:id="rId24"/>
    <p:sldId id="902" r:id="rId25"/>
    <p:sldId id="864" r:id="rId26"/>
    <p:sldId id="924" r:id="rId27"/>
    <p:sldId id="903" r:id="rId28"/>
    <p:sldId id="865" r:id="rId29"/>
    <p:sldId id="925" r:id="rId30"/>
    <p:sldId id="912" r:id="rId31"/>
    <p:sldId id="918" r:id="rId32"/>
    <p:sldId id="926" r:id="rId33"/>
    <p:sldId id="920" r:id="rId34"/>
    <p:sldId id="927" r:id="rId35"/>
    <p:sldId id="866" r:id="rId36"/>
    <p:sldId id="897" r:id="rId37"/>
    <p:sldId id="906" r:id="rId38"/>
    <p:sldId id="898" r:id="rId39"/>
    <p:sldId id="913" r:id="rId40"/>
    <p:sldId id="867" r:id="rId41"/>
    <p:sldId id="923" r:id="rId42"/>
    <p:sldId id="914" r:id="rId43"/>
    <p:sldId id="900" r:id="rId44"/>
    <p:sldId id="915" r:id="rId45"/>
    <p:sldId id="891" r:id="rId46"/>
    <p:sldId id="868" r:id="rId47"/>
    <p:sldId id="869" r:id="rId48"/>
    <p:sldId id="880" r:id="rId49"/>
    <p:sldId id="881" r:id="rId50"/>
    <p:sldId id="882" r:id="rId51"/>
    <p:sldId id="883" r:id="rId52"/>
    <p:sldId id="884" r:id="rId53"/>
    <p:sldId id="885" r:id="rId54"/>
    <p:sldId id="886" r:id="rId55"/>
    <p:sldId id="888" r:id="rId56"/>
    <p:sldId id="887" r:id="rId57"/>
    <p:sldId id="889" r:id="rId58"/>
    <p:sldId id="271" r:id="rId59"/>
    <p:sldId id="911" r:id="rId60"/>
  </p:sldIdLst>
  <p:sldSz cx="12192000" cy="6858000"/>
  <p:notesSz cx="6858000" cy="9144000"/>
  <p:defaultTextStyle>
    <a:defPPr lvl="0">
      <a:defRPr lang="en-GB"/>
    </a:defPPr>
    <a:lvl1pPr marL="0" lvl="1" algn="l" defTabSz="914400" rtl="0" eaLnBrk="1" latinLnBrk="0" hangingPunct="1">
      <a:defRPr sz="180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236F85C-56FE-4A2B-9F6D-FBC257D84E79}">
          <p14:sldIdLst>
            <p14:sldId id="909"/>
          </p14:sldIdLst>
        </p14:section>
        <p14:section name="Untitled Section" id="{B15F217F-8C1F-41D2-AAA8-9CC2F00B2B9E}">
          <p14:sldIdLst>
            <p14:sldId id="267"/>
            <p14:sldId id="265"/>
            <p14:sldId id="272"/>
            <p14:sldId id="875"/>
            <p14:sldId id="872"/>
            <p14:sldId id="876"/>
            <p14:sldId id="877"/>
            <p14:sldId id="870"/>
            <p14:sldId id="873"/>
            <p14:sldId id="871"/>
            <p14:sldId id="862"/>
            <p14:sldId id="878"/>
            <p14:sldId id="916"/>
            <p14:sldId id="893"/>
            <p14:sldId id="874"/>
            <p14:sldId id="922"/>
            <p14:sldId id="901"/>
            <p14:sldId id="929"/>
            <p14:sldId id="928"/>
            <p14:sldId id="863"/>
            <p14:sldId id="894"/>
            <p14:sldId id="902"/>
            <p14:sldId id="864"/>
            <p14:sldId id="924"/>
            <p14:sldId id="903"/>
            <p14:sldId id="865"/>
            <p14:sldId id="925"/>
            <p14:sldId id="912"/>
            <p14:sldId id="918"/>
            <p14:sldId id="926"/>
            <p14:sldId id="920"/>
            <p14:sldId id="927"/>
            <p14:sldId id="866"/>
            <p14:sldId id="897"/>
            <p14:sldId id="906"/>
            <p14:sldId id="898"/>
            <p14:sldId id="913"/>
            <p14:sldId id="867"/>
            <p14:sldId id="923"/>
            <p14:sldId id="914"/>
            <p14:sldId id="900"/>
            <p14:sldId id="915"/>
            <p14:sldId id="891"/>
            <p14:sldId id="868"/>
            <p14:sldId id="869"/>
            <p14:sldId id="880"/>
            <p14:sldId id="881"/>
            <p14:sldId id="882"/>
            <p14:sldId id="883"/>
            <p14:sldId id="884"/>
            <p14:sldId id="885"/>
            <p14:sldId id="886"/>
            <p14:sldId id="888"/>
            <p14:sldId id="887"/>
            <p14:sldId id="889"/>
            <p14:sldId id="271"/>
            <p14:sldId id="91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4C668D-2E61-46FC-9750-146326952742}" v="1" dt="2021-05-07T12:32:24.101"/>
  </p1510:revLst>
</p1510:revInfo>
</file>

<file path=ppt/tableStyles.xml><?xml version="1.0" encoding="utf-8"?>
<a:tblStyleLst xmlns:a="http://schemas.openxmlformats.org/drawingml/2006/main" def="{F5C0E9E2-345C-4240-B6B0-E2A768D05559}">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C0E9E2-345C-4240-B6B0-E2A768D05559}" styleName="Table style formated Celestyal">
    <a:wholeTbl>
      <a:tcTxStyle b="off" i="off">
        <a:font>
          <a:latin typeface="Corbel"/>
          <a:ea typeface="Corbel"/>
          <a:cs typeface="Corbel"/>
        </a:font>
        <a:srgbClr val="00329E"/>
      </a:tcTxStyle>
      <a:tcStyle>
        <a:tcBdr>
          <a:left>
            <a:ln>
              <a:noFill/>
            </a:ln>
          </a:left>
          <a:right>
            <a:ln>
              <a:noFill/>
            </a:ln>
          </a:right>
          <a:top>
            <a:ln>
              <a:noFill/>
            </a:ln>
          </a:top>
          <a:bottom>
            <a:ln>
              <a:noFill/>
            </a:ln>
          </a:bottom>
          <a:insideH>
            <a:ln>
              <a:noFill/>
            </a:ln>
          </a:insideH>
          <a:insideV>
            <a:ln>
              <a:noFill/>
            </a:ln>
          </a:insideV>
        </a:tcBdr>
        <a:fill>
          <a:solidFill>
            <a:srgbClr val="FFFFFF"/>
          </a:solidFill>
        </a:fill>
      </a:tcStyle>
    </a:wholeTbl>
    <a:band1H>
      <a:tcStyle>
        <a:tcBdr/>
        <a:fill>
          <a:solidFill>
            <a:srgbClr val="E4DFD2"/>
          </a:solidFill>
        </a:fill>
      </a:tcStyle>
    </a:band1H>
    <a:firstCol>
      <a:tcTxStyle>
        <a:srgbClr val="FFFFFF"/>
      </a:tcTxStyle>
      <a:tcStyle>
        <a:tcBdr/>
        <a:fill>
          <a:solidFill>
            <a:srgbClr val="00329E"/>
          </a:solidFill>
        </a:fill>
      </a:tcStyle>
    </a:firstCol>
    <a:lastRow>
      <a:tcStyle>
        <a:tcBdr/>
        <a:fill>
          <a:solidFill>
            <a:srgbClr val="F07A69"/>
          </a:solidFill>
        </a:fill>
      </a:tcStyle>
    </a:lastRow>
    <a:swCell>
      <a:tcStyle>
        <a:tcBdr/>
        <a:fill>
          <a:solidFill>
            <a:srgbClr val="00329E"/>
          </a:solidFill>
        </a:fill>
      </a:tcStyle>
    </a:swCell>
    <a:extLst>
      <a:ext uri="http://www.joulesunlimited.com/pptTableStyle"/>
    </a:extLst>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06" autoAdjust="0"/>
    <p:restoredTop sz="97440" autoAdjust="0"/>
  </p:normalViewPr>
  <p:slideViewPr>
    <p:cSldViewPr snapToGrid="0">
      <p:cViewPr varScale="1">
        <p:scale>
          <a:sx n="82" d="100"/>
          <a:sy n="82" d="100"/>
        </p:scale>
        <p:origin x="350" y="86"/>
      </p:cViewPr>
      <p:guideLst>
        <p:guide orient="horz" pos="2160"/>
        <p:guide pos="3840"/>
      </p:guideLst>
    </p:cSldViewPr>
  </p:slideViewPr>
  <p:outlineViewPr>
    <p:cViewPr>
      <p:scale>
        <a:sx n="33" d="100"/>
        <a:sy n="33" d="100"/>
      </p:scale>
      <p:origin x="0" y="-4074"/>
    </p:cViewPr>
  </p:outlineViewPr>
  <p:notesTextViewPr>
    <p:cViewPr>
      <p:scale>
        <a:sx n="100" d="100"/>
        <a:sy n="100" d="100"/>
      </p:scale>
      <p:origin x="0" y="0"/>
    </p:cViewPr>
  </p:notesTextViewPr>
  <p:sorterViewPr>
    <p:cViewPr>
      <p:scale>
        <a:sx n="75" d="100"/>
        <a:sy n="75" d="100"/>
      </p:scale>
      <p:origin x="0" y="0"/>
    </p:cViewPr>
  </p:sorterViewPr>
  <p:notesViewPr>
    <p:cSldViewPr snapToGrid="0">
      <p:cViewPr varScale="1">
        <p:scale>
          <a:sx n="123" d="100"/>
          <a:sy n="123" d="100"/>
        </p:scale>
        <p:origin x="4974" y="11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microsoft.com/office/2015/10/relationships/revisionInfo" Target="revisionInfo.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ijdelijke aanduiding voor koptekst 1"/>
          <p:cNvSpPr>
            <a:spLocks noGrp="1"/>
          </p:cNvSpPr>
          <p:nvPr>
            <p:ph type="hdr" sz="quarter"/>
          </p:nvPr>
        </p:nvSpPr>
        <p:spPr>
          <a:xfrm>
            <a:off x="479612" y="360000"/>
            <a:ext cx="2790000" cy="457200"/>
          </a:xfrm>
          <a:prstGeom prst="rect">
            <a:avLst/>
          </a:prstGeom>
        </p:spPr>
        <p:txBody>
          <a:bodyPr vert="horz" lIns="91440" tIns="45720" rIns="91440" bIns="45720" rtlCol="0"/>
          <a:lstStyle>
            <a:lvl1pPr algn="l">
              <a:defRPr sz="1200"/>
            </a:lvl1pPr>
          </a:lstStyle>
          <a:p>
            <a:endParaRPr lang="en-GB" dirty="0"/>
          </a:p>
        </p:txBody>
      </p:sp>
      <p:sp>
        <p:nvSpPr>
          <p:cNvPr id="7" name="Tijdelijke aanduiding voor datum 2"/>
          <p:cNvSpPr>
            <a:spLocks noGrp="1"/>
          </p:cNvSpPr>
          <p:nvPr>
            <p:ph type="dt" sz="quarter" idx="1"/>
          </p:nvPr>
        </p:nvSpPr>
        <p:spPr>
          <a:xfrm>
            <a:off x="3573016" y="360000"/>
            <a:ext cx="2790000" cy="457200"/>
          </a:xfrm>
          <a:prstGeom prst="rect">
            <a:avLst/>
          </a:prstGeom>
        </p:spPr>
        <p:txBody>
          <a:bodyPr vert="horz" lIns="91440" tIns="45720" rIns="91440" bIns="45720" rtlCol="0"/>
          <a:lstStyle>
            <a:lvl1pPr algn="r">
              <a:defRPr sz="1200"/>
            </a:lvl1pPr>
          </a:lstStyle>
          <a:p>
            <a:fld id="{04C3C42E-F14B-43F4-9917-B663E421A4BC}" type="datetime1">
              <a:rPr lang="en-GB" smtClean="0"/>
              <a:t>27/05/2021</a:t>
            </a:fld>
            <a:endParaRPr lang="en-GB" dirty="0"/>
          </a:p>
        </p:txBody>
      </p:sp>
      <p:sp>
        <p:nvSpPr>
          <p:cNvPr id="8" name="Tijdelijke aanduiding voor voettekst 3"/>
          <p:cNvSpPr>
            <a:spLocks noGrp="1"/>
          </p:cNvSpPr>
          <p:nvPr>
            <p:ph type="ftr" sz="quarter" idx="2"/>
          </p:nvPr>
        </p:nvSpPr>
        <p:spPr>
          <a:xfrm>
            <a:off x="479520" y="8326800"/>
            <a:ext cx="2790000" cy="457200"/>
          </a:xfrm>
          <a:prstGeom prst="rect">
            <a:avLst/>
          </a:prstGeom>
        </p:spPr>
        <p:txBody>
          <a:bodyPr vert="horz" lIns="91440" tIns="45720" rIns="91440" bIns="45720" rtlCol="0" anchor="b"/>
          <a:lstStyle>
            <a:lvl1pPr algn="l">
              <a:defRPr sz="1200"/>
            </a:lvl1pPr>
          </a:lstStyle>
          <a:p>
            <a:endParaRPr lang="en-GB" dirty="0"/>
          </a:p>
        </p:txBody>
      </p:sp>
      <p:sp>
        <p:nvSpPr>
          <p:cNvPr id="9" name="Tijdelijke aanduiding voor dianummer 4"/>
          <p:cNvSpPr>
            <a:spLocks noGrp="1"/>
          </p:cNvSpPr>
          <p:nvPr>
            <p:ph type="sldNum" sz="quarter" idx="3"/>
          </p:nvPr>
        </p:nvSpPr>
        <p:spPr>
          <a:xfrm>
            <a:off x="3573000" y="8326800"/>
            <a:ext cx="2790000" cy="457200"/>
          </a:xfrm>
          <a:prstGeom prst="rect">
            <a:avLst/>
          </a:prstGeom>
        </p:spPr>
        <p:txBody>
          <a:bodyPr vert="horz" lIns="91440" tIns="45720" rIns="91440" bIns="45720" rtlCol="0" anchor="b"/>
          <a:lstStyle>
            <a:lvl1pPr algn="r">
              <a:defRPr sz="1200"/>
            </a:lvl1pPr>
          </a:lstStyle>
          <a:p>
            <a:fld id="{8393B2BB-416B-4E85-A754-0B695991D3F5}" type="slidenum">
              <a:rPr lang="en-GB" smtClean="0"/>
              <a:pPr/>
              <a:t>‹#›</a:t>
            </a:fld>
            <a:endParaRPr lang="en-GB" dirty="0"/>
          </a:p>
        </p:txBody>
      </p:sp>
    </p:spTree>
    <p:extLst>
      <p:ext uri="{BB962C8B-B14F-4D97-AF65-F5344CB8AC3E}">
        <p14:creationId xmlns:p14="http://schemas.microsoft.com/office/powerpoint/2010/main" val="14626545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jdelijke aanduiding voor dia-afbeelding 3"/>
          <p:cNvSpPr>
            <a:spLocks noGrp="1" noRot="1" noChangeAspect="1"/>
          </p:cNvSpPr>
          <p:nvPr>
            <p:ph type="sldImg" idx="2"/>
          </p:nvPr>
        </p:nvSpPr>
        <p:spPr>
          <a:xfrm>
            <a:off x="380880" y="963000"/>
            <a:ext cx="6095880" cy="3428933"/>
          </a:xfrm>
          <a:prstGeom prst="rect">
            <a:avLst/>
          </a:prstGeom>
          <a:noFill/>
          <a:ln w="12700">
            <a:solidFill>
              <a:prstClr val="black"/>
            </a:solidFill>
          </a:ln>
        </p:spPr>
        <p:txBody>
          <a:bodyPr vert="horz" lIns="91440" tIns="45720" rIns="91440" bIns="45720" rtlCol="0" anchor="ctr"/>
          <a:lstStyle/>
          <a:p>
            <a:endParaRPr lang="en-GB" dirty="0"/>
          </a:p>
        </p:txBody>
      </p:sp>
      <p:sp>
        <p:nvSpPr>
          <p:cNvPr id="5" name="Tijdelijke aanduiding voor notities 4"/>
          <p:cNvSpPr>
            <a:spLocks noGrp="1"/>
          </p:cNvSpPr>
          <p:nvPr>
            <p:ph type="body" sz="quarter" idx="3"/>
          </p:nvPr>
        </p:nvSpPr>
        <p:spPr>
          <a:xfrm>
            <a:off x="685800" y="4525560"/>
            <a:ext cx="5486400" cy="3636000"/>
          </a:xfrm>
          <a:prstGeom prst="rect">
            <a:avLst/>
          </a:prstGeom>
        </p:spPr>
        <p:txBody>
          <a:bodyPr vert="horz" lIns="91440" tIns="45720" rIns="91440" bIns="45720" rtlCol="0">
            <a:normAutofit/>
          </a:bodyPr>
          <a:lstStyle/>
          <a:p>
            <a:pPr lvl="0"/>
            <a:r>
              <a:rPr lang="en-GB"/>
              <a:t>Klik om de modelstijlen te bewerken</a:t>
            </a:r>
          </a:p>
          <a:p>
            <a:pPr lvl="1"/>
            <a:r>
              <a:rPr lang="en-GB"/>
              <a:t>Tweede niveau</a:t>
            </a:r>
          </a:p>
          <a:p>
            <a:pPr lvl="2"/>
            <a:r>
              <a:rPr lang="en-GB"/>
              <a:t>Derde niveau</a:t>
            </a:r>
          </a:p>
          <a:p>
            <a:pPr lvl="3"/>
            <a:r>
              <a:rPr lang="en-GB"/>
              <a:t>Vierde niveau</a:t>
            </a:r>
          </a:p>
          <a:p>
            <a:pPr lvl="4"/>
            <a:r>
              <a:rPr lang="en-GB"/>
              <a:t>Vijfde niveau</a:t>
            </a:r>
            <a:endParaRPr lang="en-GB" dirty="0"/>
          </a:p>
        </p:txBody>
      </p:sp>
      <p:sp>
        <p:nvSpPr>
          <p:cNvPr id="8" name="Tijdelijke aanduiding voor koptekst 1"/>
          <p:cNvSpPr>
            <a:spLocks noGrp="1"/>
          </p:cNvSpPr>
          <p:nvPr>
            <p:ph type="hdr" sz="quarter"/>
          </p:nvPr>
        </p:nvSpPr>
        <p:spPr>
          <a:xfrm>
            <a:off x="380880" y="360000"/>
            <a:ext cx="2971800" cy="457200"/>
          </a:xfrm>
          <a:prstGeom prst="rect">
            <a:avLst/>
          </a:prstGeom>
        </p:spPr>
        <p:txBody>
          <a:bodyPr vert="horz" lIns="91440" tIns="45720" rIns="91440" bIns="45720" rtlCol="0"/>
          <a:lstStyle>
            <a:lvl1pPr algn="l">
              <a:defRPr sz="1200"/>
            </a:lvl1pPr>
          </a:lstStyle>
          <a:p>
            <a:endParaRPr lang="en-GB" dirty="0"/>
          </a:p>
        </p:txBody>
      </p:sp>
      <p:sp>
        <p:nvSpPr>
          <p:cNvPr id="9" name="Tijdelijke aanduiding voor datum 2"/>
          <p:cNvSpPr>
            <a:spLocks noGrp="1"/>
          </p:cNvSpPr>
          <p:nvPr>
            <p:ph type="dt" idx="1"/>
          </p:nvPr>
        </p:nvSpPr>
        <p:spPr>
          <a:xfrm>
            <a:off x="3505200" y="360000"/>
            <a:ext cx="2971800" cy="457200"/>
          </a:xfrm>
          <a:prstGeom prst="rect">
            <a:avLst/>
          </a:prstGeom>
        </p:spPr>
        <p:txBody>
          <a:bodyPr vert="horz" lIns="91440" tIns="45720" rIns="91440" bIns="45720" rtlCol="0"/>
          <a:lstStyle>
            <a:lvl1pPr algn="r">
              <a:defRPr sz="1200"/>
            </a:lvl1pPr>
          </a:lstStyle>
          <a:p>
            <a:fld id="{66D87BF4-87F9-4694-AD8C-50CF69A6B1A5}" type="datetime1">
              <a:rPr lang="en-GB" smtClean="0"/>
              <a:t>27/05/2021</a:t>
            </a:fld>
            <a:endParaRPr lang="en-GB" dirty="0"/>
          </a:p>
        </p:txBody>
      </p:sp>
      <p:sp>
        <p:nvSpPr>
          <p:cNvPr id="10" name="Tijdelijke aanduiding voor voettekst 5"/>
          <p:cNvSpPr>
            <a:spLocks noGrp="1"/>
          </p:cNvSpPr>
          <p:nvPr>
            <p:ph type="ftr" sz="quarter" idx="4"/>
          </p:nvPr>
        </p:nvSpPr>
        <p:spPr>
          <a:xfrm>
            <a:off x="380880" y="8326800"/>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11" name="Tijdelijke aanduiding voor dianummer 6"/>
          <p:cNvSpPr>
            <a:spLocks noGrp="1"/>
          </p:cNvSpPr>
          <p:nvPr>
            <p:ph type="sldNum" sz="quarter" idx="5"/>
          </p:nvPr>
        </p:nvSpPr>
        <p:spPr>
          <a:xfrm>
            <a:off x="3505320" y="8326800"/>
            <a:ext cx="2971800" cy="457200"/>
          </a:xfrm>
          <a:prstGeom prst="rect">
            <a:avLst/>
          </a:prstGeom>
        </p:spPr>
        <p:txBody>
          <a:bodyPr vert="horz" lIns="91440" tIns="45720" rIns="91440" bIns="45720" rtlCol="0" anchor="b"/>
          <a:lstStyle>
            <a:lvl1pPr algn="r">
              <a:defRPr sz="1200"/>
            </a:lvl1pPr>
          </a:lstStyle>
          <a:p>
            <a:fld id="{697381A9-0C9E-4D3A-A28B-AC4E168A57BC}" type="slidenum">
              <a:rPr lang="en-GB" smtClean="0"/>
              <a:pPr/>
              <a:t>‹#›</a:t>
            </a:fld>
            <a:endParaRPr lang="en-GB" dirty="0"/>
          </a:p>
        </p:txBody>
      </p:sp>
    </p:spTree>
    <p:extLst>
      <p:ext uri="{BB962C8B-B14F-4D97-AF65-F5344CB8AC3E}">
        <p14:creationId xmlns:p14="http://schemas.microsoft.com/office/powerpoint/2010/main" val="279560322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963613"/>
            <a:ext cx="6096000" cy="3429000"/>
          </a:xfrm>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1</a:t>
            </a:fld>
            <a:endParaRPr lang="en-GB" dirty="0"/>
          </a:p>
        </p:txBody>
      </p:sp>
    </p:spTree>
    <p:extLst>
      <p:ext uri="{BB962C8B-B14F-4D97-AF65-F5344CB8AC3E}">
        <p14:creationId xmlns:p14="http://schemas.microsoft.com/office/powerpoint/2010/main" val="185332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97381A9-0C9E-4D3A-A28B-AC4E168A57BC}" type="slidenum">
              <a:rPr lang="en-GB" smtClean="0"/>
              <a:pPr/>
              <a:t>18</a:t>
            </a:fld>
            <a:endParaRPr lang="en-GB" dirty="0"/>
          </a:p>
        </p:txBody>
      </p:sp>
    </p:spTree>
    <p:extLst>
      <p:ext uri="{BB962C8B-B14F-4D97-AF65-F5344CB8AC3E}">
        <p14:creationId xmlns:p14="http://schemas.microsoft.com/office/powerpoint/2010/main" val="3101132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963613"/>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7381A9-0C9E-4D3A-A28B-AC4E168A57BC}" type="slidenum">
              <a:rPr lang="en-GB" smtClean="0"/>
              <a:pPr/>
              <a:t>58</a:t>
            </a:fld>
            <a:endParaRPr lang="en-GB" dirty="0"/>
          </a:p>
        </p:txBody>
      </p:sp>
    </p:spTree>
    <p:extLst>
      <p:ext uri="{BB962C8B-B14F-4D97-AF65-F5344CB8AC3E}">
        <p14:creationId xmlns:p14="http://schemas.microsoft.com/office/powerpoint/2010/main" val="18671245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Frame text 1"/>
          <p:cNvSpPr>
            <a:spLocks noGrp="1" noSelect="1"/>
          </p:cNvSpPr>
          <p:nvPr>
            <p:ph type="body" sz="quarter" idx="13" hasCustomPrompt="1"/>
          </p:nvPr>
        </p:nvSpPr>
        <p:spPr>
          <a:xfrm>
            <a:off x="-1906816" y="56479"/>
            <a:ext cx="1728000" cy="3201626"/>
          </a:xfrm>
          <a:prstGeom prst="roundRect">
            <a:avLst>
              <a:gd name="adj" fmla="val 8439"/>
            </a:avLst>
          </a:prstGeom>
          <a:ln w="28575">
            <a:solidFill>
              <a:schemeClr val="accent1"/>
            </a:solidFill>
          </a:ln>
        </p:spPr>
        <p:txBody>
          <a:bodyPr lIns="36000" tIns="36000" rIns="36000" bIns="36000"/>
          <a:lstStyle>
            <a:lvl1pPr marL="0" indent="0">
              <a:buNone/>
              <a:defRPr sz="900" b="0" baseline="0"/>
            </a:lvl1pPr>
            <a:lvl2pPr marL="0" indent="0">
              <a:buNone/>
              <a:defRPr sz="900" b="0"/>
            </a:lvl2pPr>
            <a:lvl3pPr marL="0" indent="0">
              <a:buNone/>
              <a:defRPr sz="900" b="0"/>
            </a:lvl3pPr>
            <a:lvl4pPr marL="0" indent="0">
              <a:buFont typeface="Arial" panose="020B0604020202020204" pitchFamily="34" charset="0"/>
              <a:buNone/>
              <a:defRPr sz="900" b="0"/>
            </a:lvl4pPr>
            <a:lvl5pPr marL="0" indent="0">
              <a:buFont typeface="Arial" panose="020B0604020202020204" pitchFamily="34" charset="0"/>
              <a:buNone/>
              <a:defRPr sz="900" b="0"/>
            </a:lvl5pPr>
            <a:lvl6pPr marL="0" indent="0">
              <a:buFont typeface="Arial" panose="020B0604020202020204" pitchFamily="34" charset="0"/>
              <a:buNone/>
              <a:defRPr sz="900" b="0"/>
            </a:lvl6pPr>
            <a:lvl7pPr marL="0" indent="0">
              <a:buFont typeface="Arial" panose="020B0604020202020204" pitchFamily="34" charset="0"/>
              <a:buNone/>
              <a:defRPr sz="900" b="0"/>
            </a:lvl7pPr>
            <a:lvl8pPr marL="0" indent="0">
              <a:buFont typeface="Arial" panose="020B0604020202020204" pitchFamily="34" charset="0"/>
              <a:buNone/>
              <a:defRPr sz="900" b="0"/>
            </a:lvl8pPr>
            <a:lvl9pPr marL="0" indent="0">
              <a:buFont typeface="Arial" panose="020B0604020202020204" pitchFamily="34" charset="0"/>
              <a:buNone/>
              <a:defRPr sz="900" b="0"/>
            </a:lvl9pPr>
          </a:lstStyle>
          <a:p>
            <a:r>
              <a:rPr lang="en-GB" sz="900">
                <a:solidFill>
                  <a:schemeClr val="tx1"/>
                </a:solidFill>
              </a:rPr>
              <a:t>If you insert a picture, it will automatically be placed in the background. The logo and text will appear above the photo. </a:t>
            </a:r>
            <a:br>
              <a:rPr lang="en-GB" sz="900">
                <a:solidFill>
                  <a:schemeClr val="tx1"/>
                </a:solidFill>
              </a:rPr>
            </a:br>
            <a:r>
              <a:rPr lang="en-GB" sz="900">
                <a:solidFill>
                  <a:schemeClr val="tx1"/>
                </a:solidFill>
              </a:rPr>
              <a:t>When you change the picture, PowerPoint will automatically place the picture in the foreground. Click in the ribbon above on Home | Reset. The lay-out will then automatically adjusted.</a:t>
            </a:r>
            <a:br>
              <a:rPr lang="en-GB" sz="900">
                <a:solidFill>
                  <a:schemeClr val="tx1"/>
                </a:solidFill>
              </a:rPr>
            </a:br>
            <a:br>
              <a:rPr lang="en-GB" sz="900">
                <a:solidFill>
                  <a:schemeClr val="tx1"/>
                </a:solidFill>
              </a:rPr>
            </a:br>
            <a:br>
              <a:rPr lang="en-GB" sz="900">
                <a:solidFill>
                  <a:schemeClr val="tx1"/>
                </a:solidFill>
              </a:rPr>
            </a:br>
            <a:br>
              <a:rPr lang="en-GB" sz="900">
                <a:solidFill>
                  <a:schemeClr val="tx1"/>
                </a:solidFill>
              </a:rPr>
            </a:br>
            <a:br>
              <a:rPr lang="en-GB" sz="900">
                <a:solidFill>
                  <a:schemeClr val="tx1"/>
                </a:solidFill>
              </a:rPr>
            </a:br>
            <a:br>
              <a:rPr lang="en-GB" sz="900">
                <a:solidFill>
                  <a:schemeClr val="tx1"/>
                </a:solidFill>
              </a:rPr>
            </a:br>
            <a:br>
              <a:rPr lang="en-GB" sz="900">
                <a:solidFill>
                  <a:schemeClr val="tx1"/>
                </a:solidFill>
              </a:rPr>
            </a:br>
            <a:r>
              <a:rPr lang="en-GB" sz="900">
                <a:solidFill>
                  <a:schemeClr val="tx1"/>
                </a:solidFill>
              </a:rPr>
              <a:t>This frame will not be printed or shown in a presentation. Click in the border of the frames (text and picture) and press delete. </a:t>
            </a:r>
            <a:endParaRPr lang="en-GB" sz="900" dirty="0">
              <a:solidFill>
                <a:schemeClr val="tx1"/>
              </a:solidFill>
            </a:endParaRPr>
          </a:p>
        </p:txBody>
      </p:sp>
      <p:sp>
        <p:nvSpPr>
          <p:cNvPr id="5" name="Frame picture 2"/>
          <p:cNvSpPr>
            <a:spLocks noGrp="1" noSelect="1"/>
          </p:cNvSpPr>
          <p:nvPr>
            <p:ph type="pic" sz="quarter" idx="14" hasCustomPrompt="1"/>
          </p:nvPr>
        </p:nvSpPr>
        <p:spPr>
          <a:xfrm>
            <a:off x="-1871304" y="1706563"/>
            <a:ext cx="1656000" cy="723600"/>
          </a:xfr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GB"/>
              <a:t> </a:t>
            </a:r>
            <a:endParaRPr lang="en-GB" dirty="0"/>
          </a:p>
        </p:txBody>
      </p:sp>
      <p:sp>
        <p:nvSpPr>
          <p:cNvPr id="6" name="Frame 3">
            <a:extLst>
              <a:ext uri="{FF2B5EF4-FFF2-40B4-BE49-F238E27FC236}">
                <a16:creationId xmlns:a16="http://schemas.microsoft.com/office/drawing/2014/main" id="{243E49E4-16E6-41AB-AEA5-28939628BF3A}"/>
              </a:ext>
            </a:extLst>
          </p:cNvPr>
          <p:cNvSpPr>
            <a:spLocks noSelect="1"/>
          </p:cNvSpPr>
          <p:nvPr userDrawn="1"/>
        </p:nvSpPr>
        <p:spPr bwMode="auto">
          <a:xfrm>
            <a:off x="1" y="0"/>
            <a:ext cx="7539037" cy="6858000"/>
          </a:xfrm>
          <a:custGeom>
            <a:avLst/>
            <a:gdLst>
              <a:gd name="connsiteX0" fmla="*/ 0 w 7539037"/>
              <a:gd name="connsiteY0" fmla="*/ 0 h 6858000"/>
              <a:gd name="connsiteX1" fmla="*/ 7539037 w 7539037"/>
              <a:gd name="connsiteY1" fmla="*/ 0 h 6858000"/>
              <a:gd name="connsiteX2" fmla="*/ 6081712 w 7539037"/>
              <a:gd name="connsiteY2" fmla="*/ 6858000 h 6858000"/>
              <a:gd name="connsiteX3" fmla="*/ 0 w 753903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539037" h="6858000">
                <a:moveTo>
                  <a:pt x="0" y="0"/>
                </a:moveTo>
                <a:lnTo>
                  <a:pt x="7539037" y="0"/>
                </a:lnTo>
                <a:lnTo>
                  <a:pt x="6081712" y="6858000"/>
                </a:lnTo>
                <a:lnTo>
                  <a:pt x="0" y="6858000"/>
                </a:lnTo>
                <a:close/>
              </a:path>
            </a:pathLst>
          </a:custGeom>
          <a:solidFill>
            <a:srgbClr val="00329E"/>
          </a:solid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7" name="Frame picture 4">
            <a:extLst>
              <a:ext uri="{FF2B5EF4-FFF2-40B4-BE49-F238E27FC236}">
                <a16:creationId xmlns:a16="http://schemas.microsoft.com/office/drawing/2014/main" id="{E4B77940-6B29-4AB9-A704-29A2E5089318}"/>
              </a:ext>
            </a:extLst>
          </p:cNvPr>
          <p:cNvSpPr>
            <a:spLocks noGrp="1" noSelect="1"/>
          </p:cNvSpPr>
          <p:nvPr>
            <p:ph type="pic" sz="quarter" idx="15" hasCustomPrompt="1"/>
          </p:nvPr>
        </p:nvSpPr>
        <p:spPr>
          <a:xfrm>
            <a:off x="6081714" y="0"/>
            <a:ext cx="6111485" cy="6858000"/>
          </a:xfrm>
          <a:custGeom>
            <a:avLst/>
            <a:gdLst>
              <a:gd name="connsiteX0" fmla="*/ 1457324 w 6111485"/>
              <a:gd name="connsiteY0" fmla="*/ 0 h 6858000"/>
              <a:gd name="connsiteX1" fmla="*/ 6111485 w 6111485"/>
              <a:gd name="connsiteY1" fmla="*/ 0 h 6858000"/>
              <a:gd name="connsiteX2" fmla="*/ 6111485 w 6111485"/>
              <a:gd name="connsiteY2" fmla="*/ 6858000 h 6858000"/>
              <a:gd name="connsiteX3" fmla="*/ 0 w 611148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11485" h="6858000">
                <a:moveTo>
                  <a:pt x="1457324" y="0"/>
                </a:moveTo>
                <a:lnTo>
                  <a:pt x="6111485" y="0"/>
                </a:lnTo>
                <a:lnTo>
                  <a:pt x="6111485" y="6858000"/>
                </a:lnTo>
                <a:lnTo>
                  <a:pt x="0" y="6858000"/>
                </a:lnTo>
                <a:close/>
              </a:path>
            </a:pathLst>
          </a:custGeom>
        </p:spPr>
        <p:txBody>
          <a:bodyPr wrap="square">
            <a:noAutofit/>
          </a:bodyPr>
          <a:lstStyle>
            <a:lvl1pPr marL="270000" indent="-270000" algn="r" defTabSz="914400" rtl="0" eaLnBrk="1" latinLnBrk="0" hangingPunct="1">
              <a:spcBef>
                <a:spcPts val="0"/>
              </a:spcBef>
              <a:buFont typeface="Arial" pitchFamily="34" charset="0"/>
              <a:buNone/>
              <a:defRPr/>
            </a:lvl1pPr>
          </a:lstStyle>
          <a:p>
            <a:r>
              <a:rPr lang="en-GB"/>
              <a:t>[Picture]</a:t>
            </a:r>
            <a:endParaRPr lang="en-GB" dirty="0"/>
          </a:p>
        </p:txBody>
      </p:sp>
      <p:sp>
        <p:nvSpPr>
          <p:cNvPr id="8" name="Frame 5">
            <a:extLst>
              <a:ext uri="{FF2B5EF4-FFF2-40B4-BE49-F238E27FC236}">
                <a16:creationId xmlns:a16="http://schemas.microsoft.com/office/drawing/2014/main" id="{1EA35DC5-3B78-4AEB-9AE6-DB1AEDD76D10}"/>
              </a:ext>
            </a:extLst>
          </p:cNvPr>
          <p:cNvSpPr>
            <a:spLocks noSelect="1"/>
          </p:cNvSpPr>
          <p:nvPr userDrawn="1"/>
        </p:nvSpPr>
        <p:spPr bwMode="auto">
          <a:xfrm>
            <a:off x="739775" y="928688"/>
            <a:ext cx="285750" cy="280988"/>
          </a:xfrm>
          <a:custGeom>
            <a:avLst/>
            <a:gdLst>
              <a:gd name="T0" fmla="*/ 896 w 900"/>
              <a:gd name="T1" fmla="*/ 556 h 887"/>
              <a:gd name="T2" fmla="*/ 894 w 900"/>
              <a:gd name="T3" fmla="*/ 556 h 887"/>
              <a:gd name="T4" fmla="*/ 890 w 900"/>
              <a:gd name="T5" fmla="*/ 558 h 887"/>
              <a:gd name="T6" fmla="*/ 571 w 900"/>
              <a:gd name="T7" fmla="*/ 773 h 887"/>
              <a:gd name="T8" fmla="*/ 562 w 900"/>
              <a:gd name="T9" fmla="*/ 774 h 887"/>
              <a:gd name="T10" fmla="*/ 552 w 900"/>
              <a:gd name="T11" fmla="*/ 775 h 887"/>
              <a:gd name="T12" fmla="*/ 550 w 900"/>
              <a:gd name="T13" fmla="*/ 776 h 887"/>
              <a:gd name="T14" fmla="*/ 545 w 900"/>
              <a:gd name="T15" fmla="*/ 776 h 887"/>
              <a:gd name="T16" fmla="*/ 529 w 900"/>
              <a:gd name="T17" fmla="*/ 778 h 887"/>
              <a:gd name="T18" fmla="*/ 507 w 900"/>
              <a:gd name="T19" fmla="*/ 778 h 887"/>
              <a:gd name="T20" fmla="*/ 351 w 900"/>
              <a:gd name="T21" fmla="*/ 752 h 887"/>
              <a:gd name="T22" fmla="*/ 322 w 900"/>
              <a:gd name="T23" fmla="*/ 739 h 887"/>
              <a:gd name="T24" fmla="*/ 238 w 900"/>
              <a:gd name="T25" fmla="*/ 677 h 887"/>
              <a:gd name="T26" fmla="*/ 235 w 900"/>
              <a:gd name="T27" fmla="*/ 675 h 887"/>
              <a:gd name="T28" fmla="*/ 233 w 900"/>
              <a:gd name="T29" fmla="*/ 673 h 887"/>
              <a:gd name="T30" fmla="*/ 163 w 900"/>
              <a:gd name="T31" fmla="*/ 277 h 887"/>
              <a:gd name="T32" fmla="*/ 412 w 900"/>
              <a:gd name="T33" fmla="*/ 110 h 887"/>
              <a:gd name="T34" fmla="*/ 602 w 900"/>
              <a:gd name="T35" fmla="*/ 174 h 887"/>
              <a:gd name="T36" fmla="*/ 666 w 900"/>
              <a:gd name="T37" fmla="*/ 444 h 887"/>
              <a:gd name="T38" fmla="*/ 508 w 900"/>
              <a:gd name="T39" fmla="*/ 553 h 887"/>
              <a:gd name="T40" fmla="*/ 357 w 900"/>
              <a:gd name="T41" fmla="*/ 442 h 887"/>
              <a:gd name="T42" fmla="*/ 431 w 900"/>
              <a:gd name="T43" fmla="*/ 318 h 887"/>
              <a:gd name="T44" fmla="*/ 432 w 900"/>
              <a:gd name="T45" fmla="*/ 318 h 887"/>
              <a:gd name="T46" fmla="*/ 471 w 900"/>
              <a:gd name="T47" fmla="*/ 335 h 887"/>
              <a:gd name="T48" fmla="*/ 470 w 900"/>
              <a:gd name="T49" fmla="*/ 361 h 887"/>
              <a:gd name="T50" fmla="*/ 471 w 900"/>
              <a:gd name="T51" fmla="*/ 392 h 887"/>
              <a:gd name="T52" fmla="*/ 522 w 900"/>
              <a:gd name="T53" fmla="*/ 427 h 887"/>
              <a:gd name="T54" fmla="*/ 575 w 900"/>
              <a:gd name="T55" fmla="*/ 360 h 887"/>
              <a:gd name="T56" fmla="*/ 533 w 900"/>
              <a:gd name="T57" fmla="*/ 265 h 887"/>
              <a:gd name="T58" fmla="*/ 417 w 900"/>
              <a:gd name="T59" fmla="*/ 226 h 887"/>
              <a:gd name="T60" fmla="*/ 309 w 900"/>
              <a:gd name="T61" fmla="*/ 274 h 887"/>
              <a:gd name="T62" fmla="*/ 254 w 900"/>
              <a:gd name="T63" fmla="*/ 487 h 887"/>
              <a:gd name="T64" fmla="*/ 445 w 900"/>
              <a:gd name="T65" fmla="*/ 658 h 887"/>
              <a:gd name="T66" fmla="*/ 523 w 900"/>
              <a:gd name="T67" fmla="*/ 665 h 887"/>
              <a:gd name="T68" fmla="*/ 745 w 900"/>
              <a:gd name="T69" fmla="*/ 526 h 887"/>
              <a:gd name="T70" fmla="*/ 758 w 900"/>
              <a:gd name="T71" fmla="*/ 198 h 887"/>
              <a:gd name="T72" fmla="*/ 454 w 900"/>
              <a:gd name="T73" fmla="*/ 1 h 887"/>
              <a:gd name="T74" fmla="*/ 402 w 900"/>
              <a:gd name="T75" fmla="*/ 1 h 887"/>
              <a:gd name="T76" fmla="*/ 99 w 900"/>
              <a:gd name="T77" fmla="*/ 173 h 887"/>
              <a:gd name="T78" fmla="*/ 34 w 900"/>
              <a:gd name="T79" fmla="*/ 542 h 887"/>
              <a:gd name="T80" fmla="*/ 37 w 900"/>
              <a:gd name="T81" fmla="*/ 553 h 887"/>
              <a:gd name="T82" fmla="*/ 240 w 900"/>
              <a:gd name="T83" fmla="*/ 818 h 887"/>
              <a:gd name="T84" fmla="*/ 513 w 900"/>
              <a:gd name="T85" fmla="*/ 878 h 887"/>
              <a:gd name="T86" fmla="*/ 632 w 900"/>
              <a:gd name="T87" fmla="*/ 857 h 887"/>
              <a:gd name="T88" fmla="*/ 781 w 900"/>
              <a:gd name="T89" fmla="*/ 771 h 887"/>
              <a:gd name="T90" fmla="*/ 783 w 900"/>
              <a:gd name="T91" fmla="*/ 768 h 887"/>
              <a:gd name="T92" fmla="*/ 800 w 900"/>
              <a:gd name="T93" fmla="*/ 752 h 887"/>
              <a:gd name="T94" fmla="*/ 810 w 900"/>
              <a:gd name="T95" fmla="*/ 741 h 887"/>
              <a:gd name="T96" fmla="*/ 811 w 900"/>
              <a:gd name="T97" fmla="*/ 740 h 887"/>
              <a:gd name="T98" fmla="*/ 863 w 900"/>
              <a:gd name="T99" fmla="*/ 668 h 887"/>
              <a:gd name="T100" fmla="*/ 900 w 900"/>
              <a:gd name="T101" fmla="*/ 562 h 887"/>
              <a:gd name="T102" fmla="*/ 896 w 900"/>
              <a:gd name="T103" fmla="*/ 556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00" h="887">
                <a:moveTo>
                  <a:pt x="896" y="556"/>
                </a:moveTo>
                <a:cubicBezTo>
                  <a:pt x="895" y="556"/>
                  <a:pt x="895" y="556"/>
                  <a:pt x="894" y="556"/>
                </a:cubicBezTo>
                <a:cubicBezTo>
                  <a:pt x="892" y="556"/>
                  <a:pt x="891" y="557"/>
                  <a:pt x="890" y="558"/>
                </a:cubicBezTo>
                <a:cubicBezTo>
                  <a:pt x="817" y="669"/>
                  <a:pt x="694" y="751"/>
                  <a:pt x="571" y="773"/>
                </a:cubicBezTo>
                <a:cubicBezTo>
                  <a:pt x="571" y="773"/>
                  <a:pt x="568" y="773"/>
                  <a:pt x="562" y="774"/>
                </a:cubicBezTo>
                <a:cubicBezTo>
                  <a:pt x="552" y="775"/>
                  <a:pt x="552" y="775"/>
                  <a:pt x="552" y="775"/>
                </a:cubicBezTo>
                <a:cubicBezTo>
                  <a:pt x="550" y="776"/>
                  <a:pt x="550" y="776"/>
                  <a:pt x="550" y="776"/>
                </a:cubicBezTo>
                <a:cubicBezTo>
                  <a:pt x="548" y="776"/>
                  <a:pt x="547" y="776"/>
                  <a:pt x="545" y="776"/>
                </a:cubicBezTo>
                <a:cubicBezTo>
                  <a:pt x="540" y="777"/>
                  <a:pt x="535" y="777"/>
                  <a:pt x="529" y="778"/>
                </a:cubicBezTo>
                <a:cubicBezTo>
                  <a:pt x="523" y="778"/>
                  <a:pt x="515" y="778"/>
                  <a:pt x="507" y="778"/>
                </a:cubicBezTo>
                <a:cubicBezTo>
                  <a:pt x="469" y="779"/>
                  <a:pt x="410" y="775"/>
                  <a:pt x="351" y="752"/>
                </a:cubicBezTo>
                <a:cubicBezTo>
                  <a:pt x="322" y="739"/>
                  <a:pt x="322" y="739"/>
                  <a:pt x="322" y="739"/>
                </a:cubicBezTo>
                <a:cubicBezTo>
                  <a:pt x="291" y="723"/>
                  <a:pt x="262" y="702"/>
                  <a:pt x="238" y="677"/>
                </a:cubicBezTo>
                <a:cubicBezTo>
                  <a:pt x="237" y="677"/>
                  <a:pt x="236" y="676"/>
                  <a:pt x="235" y="675"/>
                </a:cubicBezTo>
                <a:cubicBezTo>
                  <a:pt x="235" y="674"/>
                  <a:pt x="234" y="674"/>
                  <a:pt x="233" y="673"/>
                </a:cubicBezTo>
                <a:cubicBezTo>
                  <a:pt x="124" y="564"/>
                  <a:pt x="97" y="409"/>
                  <a:pt x="163" y="277"/>
                </a:cubicBezTo>
                <a:cubicBezTo>
                  <a:pt x="209" y="183"/>
                  <a:pt x="306" y="117"/>
                  <a:pt x="412" y="110"/>
                </a:cubicBezTo>
                <a:cubicBezTo>
                  <a:pt x="482" y="105"/>
                  <a:pt x="548" y="127"/>
                  <a:pt x="602" y="174"/>
                </a:cubicBezTo>
                <a:cubicBezTo>
                  <a:pt x="682" y="241"/>
                  <a:pt x="709" y="355"/>
                  <a:pt x="666" y="444"/>
                </a:cubicBezTo>
                <a:cubicBezTo>
                  <a:pt x="640" y="505"/>
                  <a:pt x="577" y="549"/>
                  <a:pt x="508" y="553"/>
                </a:cubicBezTo>
                <a:cubicBezTo>
                  <a:pt x="448" y="558"/>
                  <a:pt x="377" y="530"/>
                  <a:pt x="357" y="442"/>
                </a:cubicBezTo>
                <a:cubicBezTo>
                  <a:pt x="347" y="391"/>
                  <a:pt x="379" y="324"/>
                  <a:pt x="431" y="318"/>
                </a:cubicBezTo>
                <a:cubicBezTo>
                  <a:pt x="432" y="318"/>
                  <a:pt x="432" y="318"/>
                  <a:pt x="432" y="318"/>
                </a:cubicBezTo>
                <a:cubicBezTo>
                  <a:pt x="452" y="318"/>
                  <a:pt x="464" y="322"/>
                  <a:pt x="471" y="335"/>
                </a:cubicBezTo>
                <a:cubicBezTo>
                  <a:pt x="474" y="344"/>
                  <a:pt x="472" y="352"/>
                  <a:pt x="470" y="361"/>
                </a:cubicBezTo>
                <a:cubicBezTo>
                  <a:pt x="468" y="371"/>
                  <a:pt x="466" y="381"/>
                  <a:pt x="471" y="392"/>
                </a:cubicBezTo>
                <a:cubicBezTo>
                  <a:pt x="480" y="416"/>
                  <a:pt x="499" y="429"/>
                  <a:pt x="522" y="427"/>
                </a:cubicBezTo>
                <a:cubicBezTo>
                  <a:pt x="549" y="426"/>
                  <a:pt x="576" y="401"/>
                  <a:pt x="575" y="360"/>
                </a:cubicBezTo>
                <a:cubicBezTo>
                  <a:pt x="574" y="322"/>
                  <a:pt x="560" y="289"/>
                  <a:pt x="533" y="265"/>
                </a:cubicBezTo>
                <a:cubicBezTo>
                  <a:pt x="504" y="237"/>
                  <a:pt x="461" y="223"/>
                  <a:pt x="417" y="226"/>
                </a:cubicBezTo>
                <a:cubicBezTo>
                  <a:pt x="376" y="229"/>
                  <a:pt x="338" y="246"/>
                  <a:pt x="309" y="274"/>
                </a:cubicBezTo>
                <a:cubicBezTo>
                  <a:pt x="251" y="338"/>
                  <a:pt x="231" y="414"/>
                  <a:pt x="254" y="487"/>
                </a:cubicBezTo>
                <a:cubicBezTo>
                  <a:pt x="279" y="569"/>
                  <a:pt x="354" y="636"/>
                  <a:pt x="445" y="658"/>
                </a:cubicBezTo>
                <a:cubicBezTo>
                  <a:pt x="470" y="664"/>
                  <a:pt x="497" y="666"/>
                  <a:pt x="523" y="665"/>
                </a:cubicBezTo>
                <a:cubicBezTo>
                  <a:pt x="583" y="661"/>
                  <a:pt x="671" y="633"/>
                  <a:pt x="745" y="526"/>
                </a:cubicBezTo>
                <a:cubicBezTo>
                  <a:pt x="808" y="427"/>
                  <a:pt x="812" y="304"/>
                  <a:pt x="758" y="198"/>
                </a:cubicBezTo>
                <a:cubicBezTo>
                  <a:pt x="699" y="83"/>
                  <a:pt x="585" y="10"/>
                  <a:pt x="454" y="1"/>
                </a:cubicBezTo>
                <a:cubicBezTo>
                  <a:pt x="436" y="0"/>
                  <a:pt x="419" y="0"/>
                  <a:pt x="402" y="1"/>
                </a:cubicBezTo>
                <a:cubicBezTo>
                  <a:pt x="282" y="9"/>
                  <a:pt x="171" y="72"/>
                  <a:pt x="99" y="173"/>
                </a:cubicBezTo>
                <a:cubicBezTo>
                  <a:pt x="23" y="278"/>
                  <a:pt x="0" y="413"/>
                  <a:pt x="34" y="542"/>
                </a:cubicBezTo>
                <a:cubicBezTo>
                  <a:pt x="37" y="553"/>
                  <a:pt x="37" y="553"/>
                  <a:pt x="37" y="553"/>
                </a:cubicBezTo>
                <a:cubicBezTo>
                  <a:pt x="72" y="665"/>
                  <a:pt x="144" y="758"/>
                  <a:pt x="240" y="818"/>
                </a:cubicBezTo>
                <a:cubicBezTo>
                  <a:pt x="284" y="844"/>
                  <a:pt x="379" y="887"/>
                  <a:pt x="513" y="878"/>
                </a:cubicBezTo>
                <a:cubicBezTo>
                  <a:pt x="552" y="875"/>
                  <a:pt x="592" y="868"/>
                  <a:pt x="632" y="857"/>
                </a:cubicBezTo>
                <a:cubicBezTo>
                  <a:pt x="722" y="827"/>
                  <a:pt x="772" y="780"/>
                  <a:pt x="781" y="771"/>
                </a:cubicBezTo>
                <a:cubicBezTo>
                  <a:pt x="783" y="768"/>
                  <a:pt x="783" y="768"/>
                  <a:pt x="783" y="768"/>
                </a:cubicBezTo>
                <a:cubicBezTo>
                  <a:pt x="800" y="752"/>
                  <a:pt x="800" y="752"/>
                  <a:pt x="800" y="752"/>
                </a:cubicBezTo>
                <a:cubicBezTo>
                  <a:pt x="810" y="741"/>
                  <a:pt x="810" y="741"/>
                  <a:pt x="810" y="741"/>
                </a:cubicBezTo>
                <a:cubicBezTo>
                  <a:pt x="810" y="741"/>
                  <a:pt x="811" y="741"/>
                  <a:pt x="811" y="740"/>
                </a:cubicBezTo>
                <a:cubicBezTo>
                  <a:pt x="832" y="717"/>
                  <a:pt x="849" y="693"/>
                  <a:pt x="863" y="668"/>
                </a:cubicBezTo>
                <a:cubicBezTo>
                  <a:pt x="882" y="634"/>
                  <a:pt x="894" y="598"/>
                  <a:pt x="900" y="562"/>
                </a:cubicBezTo>
                <a:cubicBezTo>
                  <a:pt x="900" y="559"/>
                  <a:pt x="899" y="557"/>
                  <a:pt x="896" y="55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0" name="Group 6">
            <a:extLst>
              <a:ext uri="{FF2B5EF4-FFF2-40B4-BE49-F238E27FC236}">
                <a16:creationId xmlns:a16="http://schemas.microsoft.com/office/drawing/2014/main" id="{0B1F1DD6-3F39-4376-98E4-0DD4D8B2D001}"/>
              </a:ext>
            </a:extLst>
          </p:cNvPr>
          <p:cNvGrpSpPr>
            <a:grpSpLocks noSelect="1"/>
          </p:cNvGrpSpPr>
          <p:nvPr userDrawn="1"/>
        </p:nvGrpSpPr>
        <p:grpSpPr>
          <a:xfrm>
            <a:off x="534987" y="731838"/>
            <a:ext cx="4622800" cy="677863"/>
            <a:chOff x="534987" y="731838"/>
            <a:chExt cx="4622800" cy="677863"/>
          </a:xfrm>
        </p:grpSpPr>
        <p:sp>
          <p:nvSpPr>
            <p:cNvPr id="11" name="Freeform 15">
              <a:extLst>
                <a:ext uri="{FF2B5EF4-FFF2-40B4-BE49-F238E27FC236}">
                  <a16:creationId xmlns:a16="http://schemas.microsoft.com/office/drawing/2014/main" id="{992597D6-E37A-42F9-A6F8-79B0274FFC4F}"/>
                </a:ext>
              </a:extLst>
            </p:cNvPr>
            <p:cNvSpPr>
              <a:spLocks noSelect="1"/>
            </p:cNvSpPr>
            <p:nvPr userDrawn="1"/>
          </p:nvSpPr>
          <p:spPr bwMode="auto">
            <a:xfrm>
              <a:off x="3570287" y="950913"/>
              <a:ext cx="1587500" cy="244475"/>
            </a:xfrm>
            <a:custGeom>
              <a:avLst/>
              <a:gdLst>
                <a:gd name="T0" fmla="*/ 690 w 4997"/>
                <a:gd name="T1" fmla="*/ 634 h 769"/>
                <a:gd name="T2" fmla="*/ 114 w 4997"/>
                <a:gd name="T3" fmla="*/ 660 h 769"/>
                <a:gd name="T4" fmla="*/ 114 w 4997"/>
                <a:gd name="T5" fmla="*/ 110 h 769"/>
                <a:gd name="T6" fmla="*/ 689 w 4997"/>
                <a:gd name="T7" fmla="*/ 134 h 769"/>
                <a:gd name="T8" fmla="*/ 395 w 4997"/>
                <a:gd name="T9" fmla="*/ 121 h 769"/>
                <a:gd name="T10" fmla="*/ 132 w 4997"/>
                <a:gd name="T11" fmla="*/ 385 h 769"/>
                <a:gd name="T12" fmla="*/ 395 w 4997"/>
                <a:gd name="T13" fmla="*/ 649 h 769"/>
                <a:gd name="T14" fmla="*/ 1321 w 4997"/>
                <a:gd name="T15" fmla="*/ 460 h 769"/>
                <a:gd name="T16" fmla="*/ 1351 w 4997"/>
                <a:gd name="T17" fmla="*/ 756 h 769"/>
                <a:gd name="T18" fmla="*/ 1190 w 4997"/>
                <a:gd name="T19" fmla="*/ 492 h 769"/>
                <a:gd name="T20" fmla="*/ 1060 w 4997"/>
                <a:gd name="T21" fmla="*/ 756 h 769"/>
                <a:gd name="T22" fmla="*/ 927 w 4997"/>
                <a:gd name="T23" fmla="*/ 13 h 769"/>
                <a:gd name="T24" fmla="*/ 1386 w 4997"/>
                <a:gd name="T25" fmla="*/ 81 h 769"/>
                <a:gd name="T26" fmla="*/ 1321 w 4997"/>
                <a:gd name="T27" fmla="*/ 460 h 769"/>
                <a:gd name="T28" fmla="*/ 1213 w 4997"/>
                <a:gd name="T29" fmla="*/ 133 h 769"/>
                <a:gd name="T30" fmla="*/ 1060 w 4997"/>
                <a:gd name="T31" fmla="*/ 372 h 769"/>
                <a:gd name="T32" fmla="*/ 1325 w 4997"/>
                <a:gd name="T33" fmla="*/ 251 h 769"/>
                <a:gd name="T34" fmla="*/ 2006 w 4997"/>
                <a:gd name="T35" fmla="*/ 648 h 769"/>
                <a:gd name="T36" fmla="*/ 1837 w 4997"/>
                <a:gd name="T37" fmla="*/ 13 h 769"/>
                <a:gd name="T38" fmla="*/ 1704 w 4997"/>
                <a:gd name="T39" fmla="*/ 472 h 769"/>
                <a:gd name="T40" fmla="*/ 2006 w 4997"/>
                <a:gd name="T41" fmla="*/ 768 h 769"/>
                <a:gd name="T42" fmla="*/ 2306 w 4997"/>
                <a:gd name="T43" fmla="*/ 472 h 769"/>
                <a:gd name="T44" fmla="*/ 2173 w 4997"/>
                <a:gd name="T45" fmla="*/ 13 h 769"/>
                <a:gd name="T46" fmla="*/ 2597 w 4997"/>
                <a:gd name="T47" fmla="*/ 756 h 769"/>
                <a:gd name="T48" fmla="*/ 2731 w 4997"/>
                <a:gd name="T49" fmla="*/ 13 h 769"/>
                <a:gd name="T50" fmla="*/ 2597 w 4997"/>
                <a:gd name="T51" fmla="*/ 756 h 769"/>
                <a:gd name="T52" fmla="*/ 3273 w 4997"/>
                <a:gd name="T53" fmla="*/ 306 h 769"/>
                <a:gd name="T54" fmla="*/ 3179 w 4997"/>
                <a:gd name="T55" fmla="*/ 263 h 769"/>
                <a:gd name="T56" fmla="*/ 3249 w 4997"/>
                <a:gd name="T57" fmla="*/ 120 h 769"/>
                <a:gd name="T58" fmla="*/ 3476 w 4997"/>
                <a:gd name="T59" fmla="*/ 121 h 769"/>
                <a:gd name="T60" fmla="*/ 3083 w 4997"/>
                <a:gd name="T61" fmla="*/ 56 h 769"/>
                <a:gd name="T62" fmla="*/ 3079 w 4997"/>
                <a:gd name="T63" fmla="*/ 347 h 769"/>
                <a:gd name="T64" fmla="*/ 3339 w 4997"/>
                <a:gd name="T65" fmla="*/ 477 h 769"/>
                <a:gd name="T66" fmla="*/ 3255 w 4997"/>
                <a:gd name="T67" fmla="*/ 650 h 769"/>
                <a:gd name="T68" fmla="*/ 2969 w 4997"/>
                <a:gd name="T69" fmla="*/ 600 h 769"/>
                <a:gd name="T70" fmla="*/ 3515 w 4997"/>
                <a:gd name="T71" fmla="*/ 549 h 769"/>
                <a:gd name="T72" fmla="*/ 3316 w 4997"/>
                <a:gd name="T73" fmla="*/ 323 h 769"/>
                <a:gd name="T74" fmla="*/ 4214 w 4997"/>
                <a:gd name="T75" fmla="*/ 431 h 769"/>
                <a:gd name="T76" fmla="*/ 3895 w 4997"/>
                <a:gd name="T77" fmla="*/ 311 h 769"/>
                <a:gd name="T78" fmla="*/ 4236 w 4997"/>
                <a:gd name="T79" fmla="*/ 134 h 769"/>
                <a:gd name="T80" fmla="*/ 3762 w 4997"/>
                <a:gd name="T81" fmla="*/ 13 h 769"/>
                <a:gd name="T82" fmla="*/ 4243 w 4997"/>
                <a:gd name="T83" fmla="*/ 756 h 769"/>
                <a:gd name="T84" fmla="*/ 3895 w 4997"/>
                <a:gd name="T85" fmla="*/ 636 h 769"/>
                <a:gd name="T86" fmla="*/ 4950 w 4997"/>
                <a:gd name="T87" fmla="*/ 416 h 769"/>
                <a:gd name="T88" fmla="*/ 4755 w 4997"/>
                <a:gd name="T89" fmla="*/ 306 h 769"/>
                <a:gd name="T90" fmla="*/ 4661 w 4997"/>
                <a:gd name="T91" fmla="*/ 263 h 769"/>
                <a:gd name="T92" fmla="*/ 4731 w 4997"/>
                <a:gd name="T93" fmla="*/ 120 h 769"/>
                <a:gd name="T94" fmla="*/ 4959 w 4997"/>
                <a:gd name="T95" fmla="*/ 121 h 769"/>
                <a:gd name="T96" fmla="*/ 4565 w 4997"/>
                <a:gd name="T97" fmla="*/ 56 h 769"/>
                <a:gd name="T98" fmla="*/ 4562 w 4997"/>
                <a:gd name="T99" fmla="*/ 347 h 769"/>
                <a:gd name="T100" fmla="*/ 4821 w 4997"/>
                <a:gd name="T101" fmla="*/ 477 h 769"/>
                <a:gd name="T102" fmla="*/ 4738 w 4997"/>
                <a:gd name="T103" fmla="*/ 650 h 769"/>
                <a:gd name="T104" fmla="*/ 4451 w 4997"/>
                <a:gd name="T105" fmla="*/ 600 h 769"/>
                <a:gd name="T106" fmla="*/ 4997 w 4997"/>
                <a:gd name="T107" fmla="*/ 549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997" h="769">
                  <a:moveTo>
                    <a:pt x="600" y="556"/>
                  </a:moveTo>
                  <a:cubicBezTo>
                    <a:pt x="690" y="634"/>
                    <a:pt x="690" y="634"/>
                    <a:pt x="690" y="634"/>
                  </a:cubicBezTo>
                  <a:cubicBezTo>
                    <a:pt x="617" y="719"/>
                    <a:pt x="511" y="769"/>
                    <a:pt x="395" y="769"/>
                  </a:cubicBezTo>
                  <a:cubicBezTo>
                    <a:pt x="285" y="769"/>
                    <a:pt x="191" y="733"/>
                    <a:pt x="114" y="660"/>
                  </a:cubicBezTo>
                  <a:cubicBezTo>
                    <a:pt x="38" y="587"/>
                    <a:pt x="0" y="495"/>
                    <a:pt x="0" y="385"/>
                  </a:cubicBezTo>
                  <a:cubicBezTo>
                    <a:pt x="0" y="275"/>
                    <a:pt x="38" y="184"/>
                    <a:pt x="114" y="110"/>
                  </a:cubicBezTo>
                  <a:cubicBezTo>
                    <a:pt x="191" y="36"/>
                    <a:pt x="285" y="0"/>
                    <a:pt x="395" y="0"/>
                  </a:cubicBezTo>
                  <a:cubicBezTo>
                    <a:pt x="513" y="0"/>
                    <a:pt x="611" y="45"/>
                    <a:pt x="689" y="134"/>
                  </a:cubicBezTo>
                  <a:cubicBezTo>
                    <a:pt x="598" y="211"/>
                    <a:pt x="598" y="211"/>
                    <a:pt x="598" y="211"/>
                  </a:cubicBezTo>
                  <a:cubicBezTo>
                    <a:pt x="545" y="151"/>
                    <a:pt x="477" y="121"/>
                    <a:pt x="395" y="121"/>
                  </a:cubicBezTo>
                  <a:cubicBezTo>
                    <a:pt x="320" y="121"/>
                    <a:pt x="257" y="146"/>
                    <a:pt x="207" y="196"/>
                  </a:cubicBezTo>
                  <a:cubicBezTo>
                    <a:pt x="157" y="247"/>
                    <a:pt x="132" y="309"/>
                    <a:pt x="132" y="385"/>
                  </a:cubicBezTo>
                  <a:cubicBezTo>
                    <a:pt x="132" y="461"/>
                    <a:pt x="157" y="524"/>
                    <a:pt x="207" y="574"/>
                  </a:cubicBezTo>
                  <a:cubicBezTo>
                    <a:pt x="257" y="624"/>
                    <a:pt x="320" y="649"/>
                    <a:pt x="395" y="649"/>
                  </a:cubicBezTo>
                  <a:cubicBezTo>
                    <a:pt x="479" y="649"/>
                    <a:pt x="548" y="618"/>
                    <a:pt x="600" y="556"/>
                  </a:cubicBezTo>
                  <a:close/>
                  <a:moveTo>
                    <a:pt x="1321" y="460"/>
                  </a:moveTo>
                  <a:cubicBezTo>
                    <a:pt x="1502" y="756"/>
                    <a:pt x="1502" y="756"/>
                    <a:pt x="1502" y="756"/>
                  </a:cubicBezTo>
                  <a:cubicBezTo>
                    <a:pt x="1351" y="756"/>
                    <a:pt x="1351" y="756"/>
                    <a:pt x="1351" y="756"/>
                  </a:cubicBezTo>
                  <a:cubicBezTo>
                    <a:pt x="1192" y="492"/>
                    <a:pt x="1192" y="492"/>
                    <a:pt x="1192" y="492"/>
                  </a:cubicBezTo>
                  <a:cubicBezTo>
                    <a:pt x="1190" y="492"/>
                    <a:pt x="1190" y="492"/>
                    <a:pt x="1190" y="492"/>
                  </a:cubicBezTo>
                  <a:cubicBezTo>
                    <a:pt x="1060" y="492"/>
                    <a:pt x="1060" y="492"/>
                    <a:pt x="1060" y="492"/>
                  </a:cubicBezTo>
                  <a:cubicBezTo>
                    <a:pt x="1060" y="756"/>
                    <a:pt x="1060" y="756"/>
                    <a:pt x="1060" y="756"/>
                  </a:cubicBezTo>
                  <a:cubicBezTo>
                    <a:pt x="927" y="756"/>
                    <a:pt x="927" y="756"/>
                    <a:pt x="927" y="756"/>
                  </a:cubicBezTo>
                  <a:cubicBezTo>
                    <a:pt x="927" y="13"/>
                    <a:pt x="927" y="13"/>
                    <a:pt x="927" y="13"/>
                  </a:cubicBezTo>
                  <a:cubicBezTo>
                    <a:pt x="1216" y="13"/>
                    <a:pt x="1216" y="13"/>
                    <a:pt x="1216" y="13"/>
                  </a:cubicBezTo>
                  <a:cubicBezTo>
                    <a:pt x="1283" y="13"/>
                    <a:pt x="1339" y="35"/>
                    <a:pt x="1386" y="81"/>
                  </a:cubicBezTo>
                  <a:cubicBezTo>
                    <a:pt x="1433" y="126"/>
                    <a:pt x="1457" y="181"/>
                    <a:pt x="1457" y="249"/>
                  </a:cubicBezTo>
                  <a:cubicBezTo>
                    <a:pt x="1457" y="346"/>
                    <a:pt x="1402" y="426"/>
                    <a:pt x="1321" y="460"/>
                  </a:cubicBezTo>
                  <a:close/>
                  <a:moveTo>
                    <a:pt x="1325" y="251"/>
                  </a:moveTo>
                  <a:cubicBezTo>
                    <a:pt x="1325" y="183"/>
                    <a:pt x="1276" y="133"/>
                    <a:pt x="1213" y="133"/>
                  </a:cubicBezTo>
                  <a:cubicBezTo>
                    <a:pt x="1060" y="133"/>
                    <a:pt x="1060" y="133"/>
                    <a:pt x="1060" y="133"/>
                  </a:cubicBezTo>
                  <a:cubicBezTo>
                    <a:pt x="1060" y="372"/>
                    <a:pt x="1060" y="372"/>
                    <a:pt x="1060" y="372"/>
                  </a:cubicBezTo>
                  <a:cubicBezTo>
                    <a:pt x="1202" y="372"/>
                    <a:pt x="1202" y="372"/>
                    <a:pt x="1202" y="372"/>
                  </a:cubicBezTo>
                  <a:cubicBezTo>
                    <a:pt x="1274" y="372"/>
                    <a:pt x="1325" y="322"/>
                    <a:pt x="1325" y="251"/>
                  </a:cubicBezTo>
                  <a:close/>
                  <a:moveTo>
                    <a:pt x="2173" y="458"/>
                  </a:moveTo>
                  <a:cubicBezTo>
                    <a:pt x="2173" y="586"/>
                    <a:pt x="2109" y="648"/>
                    <a:pt x="2006" y="648"/>
                  </a:cubicBezTo>
                  <a:cubicBezTo>
                    <a:pt x="1900" y="648"/>
                    <a:pt x="1837" y="586"/>
                    <a:pt x="1837" y="458"/>
                  </a:cubicBezTo>
                  <a:cubicBezTo>
                    <a:pt x="1837" y="13"/>
                    <a:pt x="1837" y="13"/>
                    <a:pt x="1837" y="13"/>
                  </a:cubicBezTo>
                  <a:cubicBezTo>
                    <a:pt x="1704" y="13"/>
                    <a:pt x="1704" y="13"/>
                    <a:pt x="1704" y="13"/>
                  </a:cubicBezTo>
                  <a:cubicBezTo>
                    <a:pt x="1704" y="472"/>
                    <a:pt x="1704" y="472"/>
                    <a:pt x="1704" y="472"/>
                  </a:cubicBezTo>
                  <a:cubicBezTo>
                    <a:pt x="1704" y="567"/>
                    <a:pt x="1731" y="640"/>
                    <a:pt x="1788" y="691"/>
                  </a:cubicBezTo>
                  <a:cubicBezTo>
                    <a:pt x="1845" y="743"/>
                    <a:pt x="1917" y="768"/>
                    <a:pt x="2006" y="768"/>
                  </a:cubicBezTo>
                  <a:cubicBezTo>
                    <a:pt x="2094" y="768"/>
                    <a:pt x="2166" y="743"/>
                    <a:pt x="2222" y="691"/>
                  </a:cubicBezTo>
                  <a:cubicBezTo>
                    <a:pt x="2279" y="640"/>
                    <a:pt x="2306" y="567"/>
                    <a:pt x="2306" y="472"/>
                  </a:cubicBezTo>
                  <a:cubicBezTo>
                    <a:pt x="2306" y="13"/>
                    <a:pt x="2306" y="13"/>
                    <a:pt x="2306" y="13"/>
                  </a:cubicBezTo>
                  <a:cubicBezTo>
                    <a:pt x="2173" y="13"/>
                    <a:pt x="2173" y="13"/>
                    <a:pt x="2173" y="13"/>
                  </a:cubicBezTo>
                  <a:lnTo>
                    <a:pt x="2173" y="458"/>
                  </a:lnTo>
                  <a:close/>
                  <a:moveTo>
                    <a:pt x="2597" y="756"/>
                  </a:moveTo>
                  <a:cubicBezTo>
                    <a:pt x="2731" y="756"/>
                    <a:pt x="2731" y="756"/>
                    <a:pt x="2731" y="756"/>
                  </a:cubicBezTo>
                  <a:cubicBezTo>
                    <a:pt x="2731" y="13"/>
                    <a:pt x="2731" y="13"/>
                    <a:pt x="2731" y="13"/>
                  </a:cubicBezTo>
                  <a:cubicBezTo>
                    <a:pt x="2597" y="13"/>
                    <a:pt x="2597" y="13"/>
                    <a:pt x="2597" y="13"/>
                  </a:cubicBezTo>
                  <a:lnTo>
                    <a:pt x="2597" y="756"/>
                  </a:lnTo>
                  <a:close/>
                  <a:moveTo>
                    <a:pt x="3316" y="323"/>
                  </a:moveTo>
                  <a:cubicBezTo>
                    <a:pt x="3273" y="306"/>
                    <a:pt x="3273" y="306"/>
                    <a:pt x="3273" y="306"/>
                  </a:cubicBezTo>
                  <a:cubicBezTo>
                    <a:pt x="3234" y="291"/>
                    <a:pt x="3234" y="291"/>
                    <a:pt x="3234" y="291"/>
                  </a:cubicBezTo>
                  <a:cubicBezTo>
                    <a:pt x="3220" y="284"/>
                    <a:pt x="3190" y="271"/>
                    <a:pt x="3179" y="263"/>
                  </a:cubicBezTo>
                  <a:cubicBezTo>
                    <a:pt x="3161" y="244"/>
                    <a:pt x="3148" y="229"/>
                    <a:pt x="3148" y="199"/>
                  </a:cubicBezTo>
                  <a:cubicBezTo>
                    <a:pt x="3148" y="153"/>
                    <a:pt x="3190" y="120"/>
                    <a:pt x="3249" y="120"/>
                  </a:cubicBezTo>
                  <a:cubicBezTo>
                    <a:pt x="3309" y="120"/>
                    <a:pt x="3353" y="142"/>
                    <a:pt x="3381" y="186"/>
                  </a:cubicBezTo>
                  <a:cubicBezTo>
                    <a:pt x="3476" y="121"/>
                    <a:pt x="3476" y="121"/>
                    <a:pt x="3476" y="121"/>
                  </a:cubicBezTo>
                  <a:cubicBezTo>
                    <a:pt x="3425" y="41"/>
                    <a:pt x="3348" y="0"/>
                    <a:pt x="3247" y="0"/>
                  </a:cubicBezTo>
                  <a:cubicBezTo>
                    <a:pt x="3182" y="0"/>
                    <a:pt x="3127" y="18"/>
                    <a:pt x="3083" y="56"/>
                  </a:cubicBezTo>
                  <a:cubicBezTo>
                    <a:pt x="3039" y="93"/>
                    <a:pt x="3017" y="141"/>
                    <a:pt x="3017" y="201"/>
                  </a:cubicBezTo>
                  <a:cubicBezTo>
                    <a:pt x="3017" y="264"/>
                    <a:pt x="3037" y="312"/>
                    <a:pt x="3079" y="347"/>
                  </a:cubicBezTo>
                  <a:cubicBezTo>
                    <a:pt x="3122" y="381"/>
                    <a:pt x="3162" y="400"/>
                    <a:pt x="3230" y="426"/>
                  </a:cubicBezTo>
                  <a:cubicBezTo>
                    <a:pt x="3285" y="446"/>
                    <a:pt x="3308" y="456"/>
                    <a:pt x="3339" y="477"/>
                  </a:cubicBezTo>
                  <a:cubicBezTo>
                    <a:pt x="3370" y="497"/>
                    <a:pt x="3381" y="520"/>
                    <a:pt x="3381" y="553"/>
                  </a:cubicBezTo>
                  <a:cubicBezTo>
                    <a:pt x="3381" y="601"/>
                    <a:pt x="3348" y="650"/>
                    <a:pt x="3255" y="650"/>
                  </a:cubicBezTo>
                  <a:cubicBezTo>
                    <a:pt x="3169" y="650"/>
                    <a:pt x="3107" y="612"/>
                    <a:pt x="3069" y="537"/>
                  </a:cubicBezTo>
                  <a:cubicBezTo>
                    <a:pt x="2969" y="600"/>
                    <a:pt x="2969" y="600"/>
                    <a:pt x="2969" y="600"/>
                  </a:cubicBezTo>
                  <a:cubicBezTo>
                    <a:pt x="3015" y="705"/>
                    <a:pt x="3117" y="769"/>
                    <a:pt x="3254" y="769"/>
                  </a:cubicBezTo>
                  <a:cubicBezTo>
                    <a:pt x="3424" y="769"/>
                    <a:pt x="3515" y="681"/>
                    <a:pt x="3515" y="549"/>
                  </a:cubicBezTo>
                  <a:cubicBezTo>
                    <a:pt x="3515" y="494"/>
                    <a:pt x="3499" y="449"/>
                    <a:pt x="3468" y="416"/>
                  </a:cubicBezTo>
                  <a:cubicBezTo>
                    <a:pt x="3437" y="383"/>
                    <a:pt x="3387" y="352"/>
                    <a:pt x="3316" y="323"/>
                  </a:cubicBezTo>
                  <a:close/>
                  <a:moveTo>
                    <a:pt x="3895" y="431"/>
                  </a:moveTo>
                  <a:cubicBezTo>
                    <a:pt x="4214" y="431"/>
                    <a:pt x="4214" y="431"/>
                    <a:pt x="4214" y="431"/>
                  </a:cubicBezTo>
                  <a:cubicBezTo>
                    <a:pt x="4214" y="311"/>
                    <a:pt x="4214" y="311"/>
                    <a:pt x="4214" y="311"/>
                  </a:cubicBezTo>
                  <a:cubicBezTo>
                    <a:pt x="3895" y="311"/>
                    <a:pt x="3895" y="311"/>
                    <a:pt x="3895" y="311"/>
                  </a:cubicBezTo>
                  <a:cubicBezTo>
                    <a:pt x="3895" y="134"/>
                    <a:pt x="3895" y="134"/>
                    <a:pt x="3895" y="134"/>
                  </a:cubicBezTo>
                  <a:cubicBezTo>
                    <a:pt x="4236" y="134"/>
                    <a:pt x="4236" y="134"/>
                    <a:pt x="4236" y="134"/>
                  </a:cubicBezTo>
                  <a:cubicBezTo>
                    <a:pt x="4236" y="13"/>
                    <a:pt x="4236" y="13"/>
                    <a:pt x="4236" y="13"/>
                  </a:cubicBezTo>
                  <a:cubicBezTo>
                    <a:pt x="3762" y="13"/>
                    <a:pt x="3762" y="13"/>
                    <a:pt x="3762" y="13"/>
                  </a:cubicBezTo>
                  <a:cubicBezTo>
                    <a:pt x="3762" y="756"/>
                    <a:pt x="3762" y="756"/>
                    <a:pt x="3762" y="756"/>
                  </a:cubicBezTo>
                  <a:cubicBezTo>
                    <a:pt x="4243" y="756"/>
                    <a:pt x="4243" y="756"/>
                    <a:pt x="4243" y="756"/>
                  </a:cubicBezTo>
                  <a:cubicBezTo>
                    <a:pt x="4243" y="636"/>
                    <a:pt x="4243" y="636"/>
                    <a:pt x="4243" y="636"/>
                  </a:cubicBezTo>
                  <a:cubicBezTo>
                    <a:pt x="3895" y="636"/>
                    <a:pt x="3895" y="636"/>
                    <a:pt x="3895" y="636"/>
                  </a:cubicBezTo>
                  <a:lnTo>
                    <a:pt x="3895" y="431"/>
                  </a:lnTo>
                  <a:close/>
                  <a:moveTo>
                    <a:pt x="4950" y="416"/>
                  </a:moveTo>
                  <a:cubicBezTo>
                    <a:pt x="4919" y="383"/>
                    <a:pt x="4869" y="352"/>
                    <a:pt x="4799" y="323"/>
                  </a:cubicBezTo>
                  <a:cubicBezTo>
                    <a:pt x="4755" y="306"/>
                    <a:pt x="4755" y="306"/>
                    <a:pt x="4755" y="306"/>
                  </a:cubicBezTo>
                  <a:cubicBezTo>
                    <a:pt x="4716" y="291"/>
                    <a:pt x="4716" y="291"/>
                    <a:pt x="4716" y="291"/>
                  </a:cubicBezTo>
                  <a:cubicBezTo>
                    <a:pt x="4703" y="284"/>
                    <a:pt x="4673" y="271"/>
                    <a:pt x="4661" y="263"/>
                  </a:cubicBezTo>
                  <a:cubicBezTo>
                    <a:pt x="4643" y="244"/>
                    <a:pt x="4630" y="229"/>
                    <a:pt x="4630" y="199"/>
                  </a:cubicBezTo>
                  <a:cubicBezTo>
                    <a:pt x="4630" y="153"/>
                    <a:pt x="4673" y="120"/>
                    <a:pt x="4731" y="120"/>
                  </a:cubicBezTo>
                  <a:cubicBezTo>
                    <a:pt x="4791" y="120"/>
                    <a:pt x="4835" y="142"/>
                    <a:pt x="4864" y="186"/>
                  </a:cubicBezTo>
                  <a:cubicBezTo>
                    <a:pt x="4959" y="121"/>
                    <a:pt x="4959" y="121"/>
                    <a:pt x="4959" y="121"/>
                  </a:cubicBezTo>
                  <a:cubicBezTo>
                    <a:pt x="4907" y="41"/>
                    <a:pt x="4831" y="0"/>
                    <a:pt x="4729" y="0"/>
                  </a:cubicBezTo>
                  <a:cubicBezTo>
                    <a:pt x="4664" y="0"/>
                    <a:pt x="4610" y="18"/>
                    <a:pt x="4565" y="56"/>
                  </a:cubicBezTo>
                  <a:cubicBezTo>
                    <a:pt x="4521" y="93"/>
                    <a:pt x="4499" y="141"/>
                    <a:pt x="4499" y="201"/>
                  </a:cubicBezTo>
                  <a:cubicBezTo>
                    <a:pt x="4499" y="264"/>
                    <a:pt x="4519" y="312"/>
                    <a:pt x="4562" y="347"/>
                  </a:cubicBezTo>
                  <a:cubicBezTo>
                    <a:pt x="4605" y="381"/>
                    <a:pt x="4644" y="400"/>
                    <a:pt x="4712" y="426"/>
                  </a:cubicBezTo>
                  <a:cubicBezTo>
                    <a:pt x="4768" y="446"/>
                    <a:pt x="4790" y="456"/>
                    <a:pt x="4821" y="477"/>
                  </a:cubicBezTo>
                  <a:cubicBezTo>
                    <a:pt x="4852" y="497"/>
                    <a:pt x="4864" y="520"/>
                    <a:pt x="4864" y="553"/>
                  </a:cubicBezTo>
                  <a:cubicBezTo>
                    <a:pt x="4864" y="601"/>
                    <a:pt x="4831" y="650"/>
                    <a:pt x="4738" y="650"/>
                  </a:cubicBezTo>
                  <a:cubicBezTo>
                    <a:pt x="4651" y="650"/>
                    <a:pt x="4590" y="612"/>
                    <a:pt x="4551" y="537"/>
                  </a:cubicBezTo>
                  <a:cubicBezTo>
                    <a:pt x="4451" y="600"/>
                    <a:pt x="4451" y="600"/>
                    <a:pt x="4451" y="600"/>
                  </a:cubicBezTo>
                  <a:cubicBezTo>
                    <a:pt x="4498" y="705"/>
                    <a:pt x="4599" y="769"/>
                    <a:pt x="4737" y="769"/>
                  </a:cubicBezTo>
                  <a:cubicBezTo>
                    <a:pt x="4906" y="769"/>
                    <a:pt x="4997" y="681"/>
                    <a:pt x="4997" y="549"/>
                  </a:cubicBezTo>
                  <a:cubicBezTo>
                    <a:pt x="4997" y="494"/>
                    <a:pt x="4981" y="449"/>
                    <a:pt x="4950" y="416"/>
                  </a:cubicBezTo>
                  <a:close/>
                </a:path>
              </a:pathLst>
            </a:custGeom>
            <a:solidFill>
              <a:srgbClr val="5BC2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 name="Freeform 16">
              <a:extLst>
                <a:ext uri="{FF2B5EF4-FFF2-40B4-BE49-F238E27FC236}">
                  <a16:creationId xmlns:a16="http://schemas.microsoft.com/office/drawing/2014/main" id="{8E6BA3C7-0010-4A57-B637-832285D3684B}"/>
                </a:ext>
              </a:extLst>
            </p:cNvPr>
            <p:cNvSpPr>
              <a:spLocks noSelect="1"/>
            </p:cNvSpPr>
            <p:nvPr userDrawn="1"/>
          </p:nvSpPr>
          <p:spPr bwMode="auto">
            <a:xfrm>
              <a:off x="1409700" y="950913"/>
              <a:ext cx="2020888" cy="244475"/>
            </a:xfrm>
            <a:custGeom>
              <a:avLst/>
              <a:gdLst>
                <a:gd name="T0" fmla="*/ 702 w 6363"/>
                <a:gd name="T1" fmla="*/ 627 h 767"/>
                <a:gd name="T2" fmla="*/ 116 w 6363"/>
                <a:gd name="T3" fmla="*/ 658 h 767"/>
                <a:gd name="T4" fmla="*/ 116 w 6363"/>
                <a:gd name="T5" fmla="*/ 110 h 767"/>
                <a:gd name="T6" fmla="*/ 701 w 6363"/>
                <a:gd name="T7" fmla="*/ 139 h 767"/>
                <a:gd name="T8" fmla="*/ 400 w 6363"/>
                <a:gd name="T9" fmla="*/ 150 h 767"/>
                <a:gd name="T10" fmla="*/ 164 w 6363"/>
                <a:gd name="T11" fmla="*/ 384 h 767"/>
                <a:gd name="T12" fmla="*/ 400 w 6363"/>
                <a:gd name="T13" fmla="*/ 618 h 767"/>
                <a:gd name="T14" fmla="*/ 1047 w 6363"/>
                <a:gd name="T15" fmla="*/ 447 h 767"/>
                <a:gd name="T16" fmla="*/ 1368 w 6363"/>
                <a:gd name="T17" fmla="*/ 301 h 767"/>
                <a:gd name="T18" fmla="*/ 1047 w 6363"/>
                <a:gd name="T19" fmla="*/ 161 h 767"/>
                <a:gd name="T20" fmla="*/ 1390 w 6363"/>
                <a:gd name="T21" fmla="*/ 12 h 767"/>
                <a:gd name="T22" fmla="*/ 882 w 6363"/>
                <a:gd name="T23" fmla="*/ 755 h 767"/>
                <a:gd name="T24" fmla="*/ 1397 w 6363"/>
                <a:gd name="T25" fmla="*/ 606 h 767"/>
                <a:gd name="T26" fmla="*/ 1047 w 6363"/>
                <a:gd name="T27" fmla="*/ 447 h 767"/>
                <a:gd name="T28" fmla="*/ 1615 w 6363"/>
                <a:gd name="T29" fmla="*/ 12 h 767"/>
                <a:gd name="T30" fmla="*/ 2069 w 6363"/>
                <a:gd name="T31" fmla="*/ 755 h 767"/>
                <a:gd name="T32" fmla="*/ 1779 w 6363"/>
                <a:gd name="T33" fmla="*/ 606 h 767"/>
                <a:gd name="T34" fmla="*/ 2429 w 6363"/>
                <a:gd name="T35" fmla="*/ 447 h 767"/>
                <a:gd name="T36" fmla="*/ 2750 w 6363"/>
                <a:gd name="T37" fmla="*/ 301 h 767"/>
                <a:gd name="T38" fmla="*/ 2429 w 6363"/>
                <a:gd name="T39" fmla="*/ 161 h 767"/>
                <a:gd name="T40" fmla="*/ 2772 w 6363"/>
                <a:gd name="T41" fmla="*/ 12 h 767"/>
                <a:gd name="T42" fmla="*/ 2265 w 6363"/>
                <a:gd name="T43" fmla="*/ 755 h 767"/>
                <a:gd name="T44" fmla="*/ 2780 w 6363"/>
                <a:gd name="T45" fmla="*/ 606 h 767"/>
                <a:gd name="T46" fmla="*/ 2429 w 6363"/>
                <a:gd name="T47" fmla="*/ 447 h 767"/>
                <a:gd name="T48" fmla="*/ 3260 w 6363"/>
                <a:gd name="T49" fmla="*/ 296 h 767"/>
                <a:gd name="T50" fmla="*/ 3174 w 6363"/>
                <a:gd name="T51" fmla="*/ 262 h 767"/>
                <a:gd name="T52" fmla="*/ 3234 w 6363"/>
                <a:gd name="T53" fmla="*/ 147 h 767"/>
                <a:gd name="T54" fmla="*/ 3478 w 6363"/>
                <a:gd name="T55" fmla="*/ 122 h 767"/>
                <a:gd name="T56" fmla="*/ 3054 w 6363"/>
                <a:gd name="T57" fmla="*/ 58 h 767"/>
                <a:gd name="T58" fmla="*/ 3163 w 6363"/>
                <a:gd name="T59" fmla="*/ 426 h 767"/>
                <a:gd name="T60" fmla="*/ 3309 w 6363"/>
                <a:gd name="T61" fmla="*/ 483 h 767"/>
                <a:gd name="T62" fmla="*/ 3239 w 6363"/>
                <a:gd name="T63" fmla="*/ 619 h 767"/>
                <a:gd name="T64" fmla="*/ 2933 w 6363"/>
                <a:gd name="T65" fmla="*/ 603 h 767"/>
                <a:gd name="T66" fmla="*/ 3514 w 6363"/>
                <a:gd name="T67" fmla="*/ 540 h 767"/>
                <a:gd name="T68" fmla="*/ 3632 w 6363"/>
                <a:gd name="T69" fmla="*/ 161 h 767"/>
                <a:gd name="T70" fmla="*/ 3834 w 6363"/>
                <a:gd name="T71" fmla="*/ 755 h 767"/>
                <a:gd name="T72" fmla="*/ 3998 w 6363"/>
                <a:gd name="T73" fmla="*/ 161 h 767"/>
                <a:gd name="T74" fmla="*/ 4197 w 6363"/>
                <a:gd name="T75" fmla="*/ 12 h 767"/>
                <a:gd name="T76" fmla="*/ 3632 w 6363"/>
                <a:gd name="T77" fmla="*/ 161 h 767"/>
                <a:gd name="T78" fmla="*/ 4665 w 6363"/>
                <a:gd name="T79" fmla="*/ 321 h 767"/>
                <a:gd name="T80" fmla="*/ 4310 w 6363"/>
                <a:gd name="T81" fmla="*/ 12 h 767"/>
                <a:gd name="T82" fmla="*/ 4583 w 6363"/>
                <a:gd name="T83" fmla="*/ 755 h 767"/>
                <a:gd name="T84" fmla="*/ 4747 w 6363"/>
                <a:gd name="T85" fmla="*/ 478 h 767"/>
                <a:gd name="T86" fmla="*/ 4842 w 6363"/>
                <a:gd name="T87" fmla="*/ 12 h 767"/>
                <a:gd name="T88" fmla="*/ 6073 w 6363"/>
                <a:gd name="T89" fmla="*/ 12 h 767"/>
                <a:gd name="T90" fmla="*/ 5909 w 6363"/>
                <a:gd name="T91" fmla="*/ 755 h 767"/>
                <a:gd name="T92" fmla="*/ 6363 w 6363"/>
                <a:gd name="T93" fmla="*/ 606 h 767"/>
                <a:gd name="T94" fmla="*/ 5359 w 6363"/>
                <a:gd name="T95" fmla="*/ 2 h 767"/>
                <a:gd name="T96" fmla="*/ 5570 w 6363"/>
                <a:gd name="T97" fmla="*/ 755 h 767"/>
                <a:gd name="T98" fmla="*/ 5204 w 6363"/>
                <a:gd name="T99" fmla="*/ 637 h 767"/>
                <a:gd name="T100" fmla="*/ 4973 w 6363"/>
                <a:gd name="T101" fmla="*/ 755 h 767"/>
                <a:gd name="T102" fmla="*/ 5452 w 6363"/>
                <a:gd name="T103" fmla="*/ 498 h 767"/>
                <a:gd name="T104" fmla="*/ 5264 w 6363"/>
                <a:gd name="T105" fmla="*/ 498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363" h="767">
                  <a:moveTo>
                    <a:pt x="590" y="532"/>
                  </a:moveTo>
                  <a:cubicBezTo>
                    <a:pt x="702" y="627"/>
                    <a:pt x="702" y="627"/>
                    <a:pt x="702" y="627"/>
                  </a:cubicBezTo>
                  <a:cubicBezTo>
                    <a:pt x="626" y="716"/>
                    <a:pt x="518" y="767"/>
                    <a:pt x="400" y="767"/>
                  </a:cubicBezTo>
                  <a:cubicBezTo>
                    <a:pt x="288" y="767"/>
                    <a:pt x="194" y="731"/>
                    <a:pt x="116" y="658"/>
                  </a:cubicBezTo>
                  <a:cubicBezTo>
                    <a:pt x="38" y="585"/>
                    <a:pt x="0" y="494"/>
                    <a:pt x="0" y="384"/>
                  </a:cubicBezTo>
                  <a:cubicBezTo>
                    <a:pt x="0" y="274"/>
                    <a:pt x="38" y="184"/>
                    <a:pt x="116" y="110"/>
                  </a:cubicBezTo>
                  <a:cubicBezTo>
                    <a:pt x="194" y="37"/>
                    <a:pt x="288" y="0"/>
                    <a:pt x="400" y="0"/>
                  </a:cubicBezTo>
                  <a:cubicBezTo>
                    <a:pt x="518" y="0"/>
                    <a:pt x="625" y="53"/>
                    <a:pt x="701" y="139"/>
                  </a:cubicBezTo>
                  <a:cubicBezTo>
                    <a:pt x="589" y="234"/>
                    <a:pt x="589" y="234"/>
                    <a:pt x="589" y="234"/>
                  </a:cubicBezTo>
                  <a:cubicBezTo>
                    <a:pt x="539" y="177"/>
                    <a:pt x="476" y="150"/>
                    <a:pt x="400" y="150"/>
                  </a:cubicBezTo>
                  <a:cubicBezTo>
                    <a:pt x="334" y="150"/>
                    <a:pt x="278" y="172"/>
                    <a:pt x="232" y="217"/>
                  </a:cubicBezTo>
                  <a:cubicBezTo>
                    <a:pt x="187" y="262"/>
                    <a:pt x="164" y="317"/>
                    <a:pt x="164" y="384"/>
                  </a:cubicBezTo>
                  <a:cubicBezTo>
                    <a:pt x="164" y="451"/>
                    <a:pt x="187" y="507"/>
                    <a:pt x="231" y="552"/>
                  </a:cubicBezTo>
                  <a:cubicBezTo>
                    <a:pt x="277" y="595"/>
                    <a:pt x="333" y="618"/>
                    <a:pt x="400" y="618"/>
                  </a:cubicBezTo>
                  <a:cubicBezTo>
                    <a:pt x="477" y="618"/>
                    <a:pt x="540" y="589"/>
                    <a:pt x="590" y="532"/>
                  </a:cubicBezTo>
                  <a:close/>
                  <a:moveTo>
                    <a:pt x="1047" y="447"/>
                  </a:moveTo>
                  <a:cubicBezTo>
                    <a:pt x="1368" y="447"/>
                    <a:pt x="1368" y="447"/>
                    <a:pt x="1368" y="447"/>
                  </a:cubicBezTo>
                  <a:cubicBezTo>
                    <a:pt x="1368" y="301"/>
                    <a:pt x="1368" y="301"/>
                    <a:pt x="1368" y="301"/>
                  </a:cubicBezTo>
                  <a:cubicBezTo>
                    <a:pt x="1047" y="301"/>
                    <a:pt x="1047" y="301"/>
                    <a:pt x="1047" y="301"/>
                  </a:cubicBezTo>
                  <a:cubicBezTo>
                    <a:pt x="1047" y="161"/>
                    <a:pt x="1047" y="161"/>
                    <a:pt x="1047" y="161"/>
                  </a:cubicBezTo>
                  <a:cubicBezTo>
                    <a:pt x="1390" y="161"/>
                    <a:pt x="1390" y="161"/>
                    <a:pt x="1390" y="161"/>
                  </a:cubicBezTo>
                  <a:cubicBezTo>
                    <a:pt x="1390" y="12"/>
                    <a:pt x="1390" y="12"/>
                    <a:pt x="1390" y="12"/>
                  </a:cubicBezTo>
                  <a:cubicBezTo>
                    <a:pt x="882" y="12"/>
                    <a:pt x="882" y="12"/>
                    <a:pt x="882" y="12"/>
                  </a:cubicBezTo>
                  <a:cubicBezTo>
                    <a:pt x="882" y="755"/>
                    <a:pt x="882" y="755"/>
                    <a:pt x="882" y="755"/>
                  </a:cubicBezTo>
                  <a:cubicBezTo>
                    <a:pt x="1397" y="755"/>
                    <a:pt x="1397" y="755"/>
                    <a:pt x="1397" y="755"/>
                  </a:cubicBezTo>
                  <a:cubicBezTo>
                    <a:pt x="1397" y="606"/>
                    <a:pt x="1397" y="606"/>
                    <a:pt x="1397" y="606"/>
                  </a:cubicBezTo>
                  <a:cubicBezTo>
                    <a:pt x="1047" y="606"/>
                    <a:pt x="1047" y="606"/>
                    <a:pt x="1047" y="606"/>
                  </a:cubicBezTo>
                  <a:lnTo>
                    <a:pt x="1047" y="447"/>
                  </a:lnTo>
                  <a:close/>
                  <a:moveTo>
                    <a:pt x="1779" y="12"/>
                  </a:moveTo>
                  <a:cubicBezTo>
                    <a:pt x="1615" y="12"/>
                    <a:pt x="1615" y="12"/>
                    <a:pt x="1615" y="12"/>
                  </a:cubicBezTo>
                  <a:cubicBezTo>
                    <a:pt x="1615" y="755"/>
                    <a:pt x="1615" y="755"/>
                    <a:pt x="1615" y="755"/>
                  </a:cubicBezTo>
                  <a:cubicBezTo>
                    <a:pt x="2069" y="755"/>
                    <a:pt x="2069" y="755"/>
                    <a:pt x="2069" y="755"/>
                  </a:cubicBezTo>
                  <a:cubicBezTo>
                    <a:pt x="2069" y="606"/>
                    <a:pt x="2069" y="606"/>
                    <a:pt x="2069" y="606"/>
                  </a:cubicBezTo>
                  <a:cubicBezTo>
                    <a:pt x="1779" y="606"/>
                    <a:pt x="1779" y="606"/>
                    <a:pt x="1779" y="606"/>
                  </a:cubicBezTo>
                  <a:lnTo>
                    <a:pt x="1779" y="12"/>
                  </a:lnTo>
                  <a:close/>
                  <a:moveTo>
                    <a:pt x="2429" y="447"/>
                  </a:moveTo>
                  <a:cubicBezTo>
                    <a:pt x="2750" y="447"/>
                    <a:pt x="2750" y="447"/>
                    <a:pt x="2750" y="447"/>
                  </a:cubicBezTo>
                  <a:cubicBezTo>
                    <a:pt x="2750" y="301"/>
                    <a:pt x="2750" y="301"/>
                    <a:pt x="2750" y="301"/>
                  </a:cubicBezTo>
                  <a:cubicBezTo>
                    <a:pt x="2429" y="301"/>
                    <a:pt x="2429" y="301"/>
                    <a:pt x="2429" y="301"/>
                  </a:cubicBezTo>
                  <a:cubicBezTo>
                    <a:pt x="2429" y="161"/>
                    <a:pt x="2429" y="161"/>
                    <a:pt x="2429" y="161"/>
                  </a:cubicBezTo>
                  <a:cubicBezTo>
                    <a:pt x="2772" y="161"/>
                    <a:pt x="2772" y="161"/>
                    <a:pt x="2772" y="161"/>
                  </a:cubicBezTo>
                  <a:cubicBezTo>
                    <a:pt x="2772" y="12"/>
                    <a:pt x="2772" y="12"/>
                    <a:pt x="2772" y="12"/>
                  </a:cubicBezTo>
                  <a:cubicBezTo>
                    <a:pt x="2265" y="12"/>
                    <a:pt x="2265" y="12"/>
                    <a:pt x="2265" y="12"/>
                  </a:cubicBezTo>
                  <a:cubicBezTo>
                    <a:pt x="2265" y="755"/>
                    <a:pt x="2265" y="755"/>
                    <a:pt x="2265" y="755"/>
                  </a:cubicBezTo>
                  <a:cubicBezTo>
                    <a:pt x="2780" y="755"/>
                    <a:pt x="2780" y="755"/>
                    <a:pt x="2780" y="755"/>
                  </a:cubicBezTo>
                  <a:cubicBezTo>
                    <a:pt x="2780" y="606"/>
                    <a:pt x="2780" y="606"/>
                    <a:pt x="2780" y="606"/>
                  </a:cubicBezTo>
                  <a:cubicBezTo>
                    <a:pt x="2429" y="606"/>
                    <a:pt x="2429" y="606"/>
                    <a:pt x="2429" y="606"/>
                  </a:cubicBezTo>
                  <a:lnTo>
                    <a:pt x="2429" y="447"/>
                  </a:lnTo>
                  <a:close/>
                  <a:moveTo>
                    <a:pt x="3324" y="319"/>
                  </a:moveTo>
                  <a:cubicBezTo>
                    <a:pt x="3306" y="312"/>
                    <a:pt x="3285" y="304"/>
                    <a:pt x="3260" y="296"/>
                  </a:cubicBezTo>
                  <a:cubicBezTo>
                    <a:pt x="3207" y="278"/>
                    <a:pt x="3207" y="278"/>
                    <a:pt x="3207" y="278"/>
                  </a:cubicBezTo>
                  <a:cubicBezTo>
                    <a:pt x="3197" y="273"/>
                    <a:pt x="3185" y="268"/>
                    <a:pt x="3174" y="262"/>
                  </a:cubicBezTo>
                  <a:cubicBezTo>
                    <a:pt x="3151" y="248"/>
                    <a:pt x="3145" y="233"/>
                    <a:pt x="3145" y="208"/>
                  </a:cubicBezTo>
                  <a:cubicBezTo>
                    <a:pt x="3145" y="173"/>
                    <a:pt x="3180" y="147"/>
                    <a:pt x="3234" y="147"/>
                  </a:cubicBezTo>
                  <a:cubicBezTo>
                    <a:pt x="3293" y="147"/>
                    <a:pt x="3338" y="167"/>
                    <a:pt x="3368" y="205"/>
                  </a:cubicBezTo>
                  <a:cubicBezTo>
                    <a:pt x="3478" y="122"/>
                    <a:pt x="3478" y="122"/>
                    <a:pt x="3478" y="122"/>
                  </a:cubicBezTo>
                  <a:cubicBezTo>
                    <a:pt x="3420" y="41"/>
                    <a:pt x="3338" y="0"/>
                    <a:pt x="3230" y="0"/>
                  </a:cubicBezTo>
                  <a:cubicBezTo>
                    <a:pt x="3161" y="0"/>
                    <a:pt x="3102" y="19"/>
                    <a:pt x="3054" y="58"/>
                  </a:cubicBezTo>
                  <a:cubicBezTo>
                    <a:pt x="3006" y="95"/>
                    <a:pt x="2983" y="146"/>
                    <a:pt x="2983" y="210"/>
                  </a:cubicBezTo>
                  <a:cubicBezTo>
                    <a:pt x="2983" y="322"/>
                    <a:pt x="3047" y="383"/>
                    <a:pt x="3163" y="426"/>
                  </a:cubicBezTo>
                  <a:cubicBezTo>
                    <a:pt x="3184" y="434"/>
                    <a:pt x="3227" y="448"/>
                    <a:pt x="3245" y="456"/>
                  </a:cubicBezTo>
                  <a:cubicBezTo>
                    <a:pt x="3265" y="461"/>
                    <a:pt x="3295" y="474"/>
                    <a:pt x="3309" y="483"/>
                  </a:cubicBezTo>
                  <a:cubicBezTo>
                    <a:pt x="3334" y="498"/>
                    <a:pt x="3350" y="518"/>
                    <a:pt x="3350" y="545"/>
                  </a:cubicBezTo>
                  <a:cubicBezTo>
                    <a:pt x="3350" y="585"/>
                    <a:pt x="3314" y="619"/>
                    <a:pt x="3239" y="619"/>
                  </a:cubicBezTo>
                  <a:cubicBezTo>
                    <a:pt x="3153" y="619"/>
                    <a:pt x="3092" y="586"/>
                    <a:pt x="3052" y="521"/>
                  </a:cubicBezTo>
                  <a:cubicBezTo>
                    <a:pt x="2933" y="603"/>
                    <a:pt x="2933" y="603"/>
                    <a:pt x="2933" y="603"/>
                  </a:cubicBezTo>
                  <a:cubicBezTo>
                    <a:pt x="2983" y="700"/>
                    <a:pt x="3087" y="767"/>
                    <a:pt x="3238" y="767"/>
                  </a:cubicBezTo>
                  <a:cubicBezTo>
                    <a:pt x="3420" y="767"/>
                    <a:pt x="3514" y="678"/>
                    <a:pt x="3514" y="540"/>
                  </a:cubicBezTo>
                  <a:cubicBezTo>
                    <a:pt x="3514" y="433"/>
                    <a:pt x="3459" y="370"/>
                    <a:pt x="3324" y="319"/>
                  </a:cubicBezTo>
                  <a:close/>
                  <a:moveTo>
                    <a:pt x="3632" y="161"/>
                  </a:moveTo>
                  <a:cubicBezTo>
                    <a:pt x="3834" y="161"/>
                    <a:pt x="3834" y="161"/>
                    <a:pt x="3834" y="161"/>
                  </a:cubicBezTo>
                  <a:cubicBezTo>
                    <a:pt x="3834" y="755"/>
                    <a:pt x="3834" y="755"/>
                    <a:pt x="3834" y="755"/>
                  </a:cubicBezTo>
                  <a:cubicBezTo>
                    <a:pt x="3998" y="755"/>
                    <a:pt x="3998" y="755"/>
                    <a:pt x="3998" y="755"/>
                  </a:cubicBezTo>
                  <a:cubicBezTo>
                    <a:pt x="3998" y="161"/>
                    <a:pt x="3998" y="161"/>
                    <a:pt x="3998" y="161"/>
                  </a:cubicBezTo>
                  <a:cubicBezTo>
                    <a:pt x="4197" y="161"/>
                    <a:pt x="4197" y="161"/>
                    <a:pt x="4197" y="161"/>
                  </a:cubicBezTo>
                  <a:cubicBezTo>
                    <a:pt x="4197" y="12"/>
                    <a:pt x="4197" y="12"/>
                    <a:pt x="4197" y="12"/>
                  </a:cubicBezTo>
                  <a:cubicBezTo>
                    <a:pt x="3632" y="12"/>
                    <a:pt x="3632" y="12"/>
                    <a:pt x="3632" y="12"/>
                  </a:cubicBezTo>
                  <a:lnTo>
                    <a:pt x="3632" y="161"/>
                  </a:lnTo>
                  <a:close/>
                  <a:moveTo>
                    <a:pt x="4842" y="12"/>
                  </a:moveTo>
                  <a:cubicBezTo>
                    <a:pt x="4665" y="321"/>
                    <a:pt x="4665" y="321"/>
                    <a:pt x="4665" y="321"/>
                  </a:cubicBezTo>
                  <a:cubicBezTo>
                    <a:pt x="4488" y="12"/>
                    <a:pt x="4488" y="12"/>
                    <a:pt x="4488" y="12"/>
                  </a:cubicBezTo>
                  <a:cubicBezTo>
                    <a:pt x="4310" y="12"/>
                    <a:pt x="4310" y="12"/>
                    <a:pt x="4310" y="12"/>
                  </a:cubicBezTo>
                  <a:cubicBezTo>
                    <a:pt x="4583" y="478"/>
                    <a:pt x="4583" y="478"/>
                    <a:pt x="4583" y="478"/>
                  </a:cubicBezTo>
                  <a:cubicBezTo>
                    <a:pt x="4583" y="755"/>
                    <a:pt x="4583" y="755"/>
                    <a:pt x="4583" y="755"/>
                  </a:cubicBezTo>
                  <a:cubicBezTo>
                    <a:pt x="4747" y="755"/>
                    <a:pt x="4747" y="755"/>
                    <a:pt x="4747" y="755"/>
                  </a:cubicBezTo>
                  <a:cubicBezTo>
                    <a:pt x="4747" y="478"/>
                    <a:pt x="4747" y="478"/>
                    <a:pt x="4747" y="478"/>
                  </a:cubicBezTo>
                  <a:cubicBezTo>
                    <a:pt x="5020" y="12"/>
                    <a:pt x="5020" y="12"/>
                    <a:pt x="5020" y="12"/>
                  </a:cubicBezTo>
                  <a:lnTo>
                    <a:pt x="4842" y="12"/>
                  </a:lnTo>
                  <a:close/>
                  <a:moveTo>
                    <a:pt x="6073" y="606"/>
                  </a:moveTo>
                  <a:cubicBezTo>
                    <a:pt x="6073" y="12"/>
                    <a:pt x="6073" y="12"/>
                    <a:pt x="6073" y="12"/>
                  </a:cubicBezTo>
                  <a:cubicBezTo>
                    <a:pt x="5909" y="12"/>
                    <a:pt x="5909" y="12"/>
                    <a:pt x="5909" y="12"/>
                  </a:cubicBezTo>
                  <a:cubicBezTo>
                    <a:pt x="5909" y="755"/>
                    <a:pt x="5909" y="755"/>
                    <a:pt x="5909" y="755"/>
                  </a:cubicBezTo>
                  <a:cubicBezTo>
                    <a:pt x="6363" y="755"/>
                    <a:pt x="6363" y="755"/>
                    <a:pt x="6363" y="755"/>
                  </a:cubicBezTo>
                  <a:cubicBezTo>
                    <a:pt x="6363" y="606"/>
                    <a:pt x="6363" y="606"/>
                    <a:pt x="6363" y="606"/>
                  </a:cubicBezTo>
                  <a:lnTo>
                    <a:pt x="6073" y="606"/>
                  </a:lnTo>
                  <a:close/>
                  <a:moveTo>
                    <a:pt x="5359" y="2"/>
                  </a:moveTo>
                  <a:cubicBezTo>
                    <a:pt x="5745" y="755"/>
                    <a:pt x="5745" y="755"/>
                    <a:pt x="5745" y="755"/>
                  </a:cubicBezTo>
                  <a:cubicBezTo>
                    <a:pt x="5570" y="755"/>
                    <a:pt x="5570" y="755"/>
                    <a:pt x="5570" y="755"/>
                  </a:cubicBezTo>
                  <a:cubicBezTo>
                    <a:pt x="5513" y="637"/>
                    <a:pt x="5513" y="637"/>
                    <a:pt x="5513" y="637"/>
                  </a:cubicBezTo>
                  <a:cubicBezTo>
                    <a:pt x="5204" y="637"/>
                    <a:pt x="5204" y="637"/>
                    <a:pt x="5204" y="637"/>
                  </a:cubicBezTo>
                  <a:cubicBezTo>
                    <a:pt x="5146" y="755"/>
                    <a:pt x="5146" y="755"/>
                    <a:pt x="5146" y="755"/>
                  </a:cubicBezTo>
                  <a:cubicBezTo>
                    <a:pt x="4973" y="755"/>
                    <a:pt x="4973" y="755"/>
                    <a:pt x="4973" y="755"/>
                  </a:cubicBezTo>
                  <a:lnTo>
                    <a:pt x="5359" y="2"/>
                  </a:lnTo>
                  <a:close/>
                  <a:moveTo>
                    <a:pt x="5452" y="498"/>
                  </a:moveTo>
                  <a:cubicBezTo>
                    <a:pt x="5358" y="304"/>
                    <a:pt x="5358" y="304"/>
                    <a:pt x="5358" y="304"/>
                  </a:cubicBezTo>
                  <a:cubicBezTo>
                    <a:pt x="5264" y="498"/>
                    <a:pt x="5264" y="498"/>
                    <a:pt x="5264" y="498"/>
                  </a:cubicBezTo>
                  <a:lnTo>
                    <a:pt x="5452" y="4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 name="Freeform 18">
              <a:extLst>
                <a:ext uri="{FF2B5EF4-FFF2-40B4-BE49-F238E27FC236}">
                  <a16:creationId xmlns:a16="http://schemas.microsoft.com/office/drawing/2014/main" id="{251D3DF6-C771-41C4-B42B-E795A929A945}"/>
                </a:ext>
              </a:extLst>
            </p:cNvPr>
            <p:cNvSpPr>
              <a:spLocks noSelect="1"/>
            </p:cNvSpPr>
            <p:nvPr userDrawn="1"/>
          </p:nvSpPr>
          <p:spPr bwMode="auto">
            <a:xfrm>
              <a:off x="534987" y="731838"/>
              <a:ext cx="679450" cy="677863"/>
            </a:xfrm>
            <a:custGeom>
              <a:avLst/>
              <a:gdLst>
                <a:gd name="T0" fmla="*/ 599 w 2140"/>
                <a:gd name="T1" fmla="*/ 118 h 2139"/>
                <a:gd name="T2" fmla="*/ 1087 w 2140"/>
                <a:gd name="T3" fmla="*/ 0 h 2139"/>
                <a:gd name="T4" fmla="*/ 1087 w 2140"/>
                <a:gd name="T5" fmla="*/ 71 h 2139"/>
                <a:gd name="T6" fmla="*/ 1076 w 2140"/>
                <a:gd name="T7" fmla="*/ 543 h 2139"/>
                <a:gd name="T8" fmla="*/ 1064 w 2140"/>
                <a:gd name="T9" fmla="*/ 1596 h 2139"/>
                <a:gd name="T10" fmla="*/ 1053 w 2140"/>
                <a:gd name="T11" fmla="*/ 2068 h 2139"/>
                <a:gd name="T12" fmla="*/ 1053 w 2140"/>
                <a:gd name="T13" fmla="*/ 2139 h 2139"/>
                <a:gd name="T14" fmla="*/ 1541 w 2140"/>
                <a:gd name="T15" fmla="*/ 2021 h 2139"/>
                <a:gd name="T16" fmla="*/ 702 w 2140"/>
                <a:gd name="T17" fmla="*/ 693 h 2139"/>
                <a:gd name="T18" fmla="*/ 376 w 2140"/>
                <a:gd name="T19" fmla="*/ 351 h 2139"/>
                <a:gd name="T20" fmla="*/ 326 w 2140"/>
                <a:gd name="T21" fmla="*/ 301 h 2139"/>
                <a:gd name="T22" fmla="*/ 65 w 2140"/>
                <a:gd name="T23" fmla="*/ 730 h 2139"/>
                <a:gd name="T24" fmla="*/ 542 w 2140"/>
                <a:gd name="T25" fmla="*/ 1052 h 2139"/>
                <a:gd name="T26" fmla="*/ 36 w 2140"/>
                <a:gd name="T27" fmla="*/ 1052 h 2139"/>
                <a:gd name="T28" fmla="*/ 105 w 2140"/>
                <a:gd name="T29" fmla="*/ 1541 h 2139"/>
                <a:gd name="T30" fmla="*/ 544 w 2140"/>
                <a:gd name="T31" fmla="*/ 1063 h 2139"/>
                <a:gd name="T32" fmla="*/ 2021 w 2140"/>
                <a:gd name="T33" fmla="*/ 598 h 2139"/>
                <a:gd name="T34" fmla="*/ 1609 w 2140"/>
                <a:gd name="T35" fmla="*/ 1087 h 2139"/>
                <a:gd name="T36" fmla="*/ 2104 w 2140"/>
                <a:gd name="T37" fmla="*/ 1087 h 2139"/>
                <a:gd name="T38" fmla="*/ 2035 w 2140"/>
                <a:gd name="T39" fmla="*/ 598 h 2139"/>
                <a:gd name="T40" fmla="*/ 685 w 2140"/>
                <a:gd name="T41" fmla="*/ 1431 h 2139"/>
                <a:gd name="T42" fmla="*/ 327 w 2140"/>
                <a:gd name="T43" fmla="*/ 1788 h 2139"/>
                <a:gd name="T44" fmla="*/ 721 w 2140"/>
                <a:gd name="T45" fmla="*/ 2085 h 2139"/>
                <a:gd name="T46" fmla="*/ 694 w 2140"/>
                <a:gd name="T47" fmla="*/ 1437 h 2139"/>
                <a:gd name="T48" fmla="*/ 1455 w 2140"/>
                <a:gd name="T49" fmla="*/ 709 h 2139"/>
                <a:gd name="T50" fmla="*/ 1813 w 2140"/>
                <a:gd name="T51" fmla="*/ 351 h 2139"/>
                <a:gd name="T52" fmla="*/ 1419 w 2140"/>
                <a:gd name="T53" fmla="*/ 54 h 2139"/>
                <a:gd name="T54" fmla="*/ 1447 w 2140"/>
                <a:gd name="T55" fmla="*/ 702 h 2139"/>
                <a:gd name="T56" fmla="*/ 1451 w 2140"/>
                <a:gd name="T57" fmla="*/ 1475 h 2139"/>
                <a:gd name="T58" fmla="*/ 1789 w 2140"/>
                <a:gd name="T59" fmla="*/ 1813 h 2139"/>
                <a:gd name="T60" fmla="*/ 2086 w 2140"/>
                <a:gd name="T61" fmla="*/ 1418 h 2139"/>
                <a:gd name="T62" fmla="*/ 1460 w 2140"/>
                <a:gd name="T63" fmla="*/ 1467 h 2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40" h="2139">
                  <a:moveTo>
                    <a:pt x="1076" y="543"/>
                  </a:moveTo>
                  <a:cubicBezTo>
                    <a:pt x="1012" y="308"/>
                    <a:pt x="729" y="140"/>
                    <a:pt x="599" y="118"/>
                  </a:cubicBezTo>
                  <a:cubicBezTo>
                    <a:pt x="600" y="117"/>
                    <a:pt x="599" y="105"/>
                    <a:pt x="599" y="105"/>
                  </a:cubicBezTo>
                  <a:cubicBezTo>
                    <a:pt x="1087" y="0"/>
                    <a:pt x="1087" y="0"/>
                    <a:pt x="1087" y="0"/>
                  </a:cubicBezTo>
                  <a:cubicBezTo>
                    <a:pt x="1087" y="36"/>
                    <a:pt x="1087" y="36"/>
                    <a:pt x="1087" y="36"/>
                  </a:cubicBezTo>
                  <a:cubicBezTo>
                    <a:pt x="1087" y="71"/>
                    <a:pt x="1087" y="71"/>
                    <a:pt x="1087" y="71"/>
                  </a:cubicBezTo>
                  <a:cubicBezTo>
                    <a:pt x="1087" y="542"/>
                    <a:pt x="1087" y="542"/>
                    <a:pt x="1087" y="542"/>
                  </a:cubicBezTo>
                  <a:lnTo>
                    <a:pt x="1076" y="543"/>
                  </a:lnTo>
                  <a:close/>
                  <a:moveTo>
                    <a:pt x="1541" y="2021"/>
                  </a:moveTo>
                  <a:cubicBezTo>
                    <a:pt x="1411" y="1999"/>
                    <a:pt x="1128" y="1831"/>
                    <a:pt x="1064" y="1596"/>
                  </a:cubicBezTo>
                  <a:cubicBezTo>
                    <a:pt x="1053" y="1597"/>
                    <a:pt x="1053" y="1597"/>
                    <a:pt x="1053" y="1597"/>
                  </a:cubicBezTo>
                  <a:cubicBezTo>
                    <a:pt x="1053" y="2068"/>
                    <a:pt x="1053" y="2068"/>
                    <a:pt x="1053" y="2068"/>
                  </a:cubicBezTo>
                  <a:cubicBezTo>
                    <a:pt x="1053" y="2103"/>
                    <a:pt x="1053" y="2103"/>
                    <a:pt x="1053" y="2103"/>
                  </a:cubicBezTo>
                  <a:cubicBezTo>
                    <a:pt x="1053" y="2139"/>
                    <a:pt x="1053" y="2139"/>
                    <a:pt x="1053" y="2139"/>
                  </a:cubicBezTo>
                  <a:cubicBezTo>
                    <a:pt x="1542" y="2034"/>
                    <a:pt x="1542" y="2034"/>
                    <a:pt x="1542" y="2034"/>
                  </a:cubicBezTo>
                  <a:cubicBezTo>
                    <a:pt x="1542" y="2034"/>
                    <a:pt x="1541" y="2022"/>
                    <a:pt x="1541" y="2021"/>
                  </a:cubicBezTo>
                  <a:close/>
                  <a:moveTo>
                    <a:pt x="65" y="730"/>
                  </a:moveTo>
                  <a:cubicBezTo>
                    <a:pt x="172" y="654"/>
                    <a:pt x="491" y="572"/>
                    <a:pt x="702" y="693"/>
                  </a:cubicBezTo>
                  <a:cubicBezTo>
                    <a:pt x="709" y="684"/>
                    <a:pt x="709" y="684"/>
                    <a:pt x="709" y="684"/>
                  </a:cubicBezTo>
                  <a:cubicBezTo>
                    <a:pt x="376" y="351"/>
                    <a:pt x="376" y="351"/>
                    <a:pt x="376" y="351"/>
                  </a:cubicBezTo>
                  <a:cubicBezTo>
                    <a:pt x="351" y="326"/>
                    <a:pt x="351" y="326"/>
                    <a:pt x="351" y="326"/>
                  </a:cubicBezTo>
                  <a:cubicBezTo>
                    <a:pt x="326" y="301"/>
                    <a:pt x="326" y="301"/>
                    <a:pt x="326" y="301"/>
                  </a:cubicBezTo>
                  <a:cubicBezTo>
                    <a:pt x="55" y="721"/>
                    <a:pt x="55" y="721"/>
                    <a:pt x="55" y="721"/>
                  </a:cubicBezTo>
                  <a:cubicBezTo>
                    <a:pt x="55" y="721"/>
                    <a:pt x="64" y="729"/>
                    <a:pt x="65" y="730"/>
                  </a:cubicBezTo>
                  <a:close/>
                  <a:moveTo>
                    <a:pt x="544" y="1063"/>
                  </a:moveTo>
                  <a:cubicBezTo>
                    <a:pt x="542" y="1052"/>
                    <a:pt x="542" y="1052"/>
                    <a:pt x="542" y="1052"/>
                  </a:cubicBezTo>
                  <a:cubicBezTo>
                    <a:pt x="71" y="1052"/>
                    <a:pt x="71" y="1052"/>
                    <a:pt x="71" y="1052"/>
                  </a:cubicBezTo>
                  <a:cubicBezTo>
                    <a:pt x="36" y="1052"/>
                    <a:pt x="36" y="1052"/>
                    <a:pt x="36" y="1052"/>
                  </a:cubicBezTo>
                  <a:cubicBezTo>
                    <a:pt x="0" y="1052"/>
                    <a:pt x="0" y="1052"/>
                    <a:pt x="0" y="1052"/>
                  </a:cubicBezTo>
                  <a:cubicBezTo>
                    <a:pt x="105" y="1541"/>
                    <a:pt x="105" y="1541"/>
                    <a:pt x="105" y="1541"/>
                  </a:cubicBezTo>
                  <a:cubicBezTo>
                    <a:pt x="105" y="1541"/>
                    <a:pt x="118" y="1540"/>
                    <a:pt x="119" y="1541"/>
                  </a:cubicBezTo>
                  <a:cubicBezTo>
                    <a:pt x="141" y="1410"/>
                    <a:pt x="309" y="1128"/>
                    <a:pt x="544" y="1063"/>
                  </a:cubicBezTo>
                  <a:close/>
                  <a:moveTo>
                    <a:pt x="2035" y="598"/>
                  </a:moveTo>
                  <a:cubicBezTo>
                    <a:pt x="2035" y="598"/>
                    <a:pt x="2022" y="599"/>
                    <a:pt x="2021" y="598"/>
                  </a:cubicBezTo>
                  <a:cubicBezTo>
                    <a:pt x="1999" y="729"/>
                    <a:pt x="1843" y="1011"/>
                    <a:pt x="1608" y="1076"/>
                  </a:cubicBezTo>
                  <a:cubicBezTo>
                    <a:pt x="1609" y="1087"/>
                    <a:pt x="1609" y="1087"/>
                    <a:pt x="1609" y="1087"/>
                  </a:cubicBezTo>
                  <a:cubicBezTo>
                    <a:pt x="2069" y="1087"/>
                    <a:pt x="2069" y="1087"/>
                    <a:pt x="2069" y="1087"/>
                  </a:cubicBezTo>
                  <a:cubicBezTo>
                    <a:pt x="2104" y="1087"/>
                    <a:pt x="2104" y="1087"/>
                    <a:pt x="2104" y="1087"/>
                  </a:cubicBezTo>
                  <a:cubicBezTo>
                    <a:pt x="2140" y="1087"/>
                    <a:pt x="2140" y="1087"/>
                    <a:pt x="2140" y="1087"/>
                  </a:cubicBezTo>
                  <a:lnTo>
                    <a:pt x="2035" y="598"/>
                  </a:lnTo>
                  <a:close/>
                  <a:moveTo>
                    <a:pt x="694" y="1437"/>
                  </a:moveTo>
                  <a:cubicBezTo>
                    <a:pt x="685" y="1431"/>
                    <a:pt x="685" y="1431"/>
                    <a:pt x="685" y="1431"/>
                  </a:cubicBezTo>
                  <a:cubicBezTo>
                    <a:pt x="352" y="1764"/>
                    <a:pt x="352" y="1764"/>
                    <a:pt x="352" y="1764"/>
                  </a:cubicBezTo>
                  <a:cubicBezTo>
                    <a:pt x="327" y="1788"/>
                    <a:pt x="327" y="1788"/>
                    <a:pt x="327" y="1788"/>
                  </a:cubicBezTo>
                  <a:cubicBezTo>
                    <a:pt x="302" y="1814"/>
                    <a:pt x="302" y="1814"/>
                    <a:pt x="302" y="1814"/>
                  </a:cubicBezTo>
                  <a:cubicBezTo>
                    <a:pt x="721" y="2085"/>
                    <a:pt x="721" y="2085"/>
                    <a:pt x="721" y="2085"/>
                  </a:cubicBezTo>
                  <a:cubicBezTo>
                    <a:pt x="721" y="2085"/>
                    <a:pt x="730" y="2076"/>
                    <a:pt x="731" y="2075"/>
                  </a:cubicBezTo>
                  <a:cubicBezTo>
                    <a:pt x="654" y="1968"/>
                    <a:pt x="573" y="1649"/>
                    <a:pt x="694" y="1437"/>
                  </a:cubicBezTo>
                  <a:close/>
                  <a:moveTo>
                    <a:pt x="1447" y="702"/>
                  </a:moveTo>
                  <a:cubicBezTo>
                    <a:pt x="1455" y="709"/>
                    <a:pt x="1455" y="709"/>
                    <a:pt x="1455" y="709"/>
                  </a:cubicBezTo>
                  <a:cubicBezTo>
                    <a:pt x="1789" y="375"/>
                    <a:pt x="1789" y="375"/>
                    <a:pt x="1789" y="375"/>
                  </a:cubicBezTo>
                  <a:cubicBezTo>
                    <a:pt x="1813" y="351"/>
                    <a:pt x="1813" y="351"/>
                    <a:pt x="1813" y="351"/>
                  </a:cubicBezTo>
                  <a:cubicBezTo>
                    <a:pt x="1839" y="325"/>
                    <a:pt x="1839" y="325"/>
                    <a:pt x="1839" y="325"/>
                  </a:cubicBezTo>
                  <a:cubicBezTo>
                    <a:pt x="1419" y="54"/>
                    <a:pt x="1419" y="54"/>
                    <a:pt x="1419" y="54"/>
                  </a:cubicBezTo>
                  <a:cubicBezTo>
                    <a:pt x="1419" y="54"/>
                    <a:pt x="1411" y="64"/>
                    <a:pt x="1410" y="64"/>
                  </a:cubicBezTo>
                  <a:cubicBezTo>
                    <a:pt x="1486" y="172"/>
                    <a:pt x="1568" y="490"/>
                    <a:pt x="1447" y="702"/>
                  </a:cubicBezTo>
                  <a:close/>
                  <a:moveTo>
                    <a:pt x="1460" y="1467"/>
                  </a:moveTo>
                  <a:cubicBezTo>
                    <a:pt x="1451" y="1475"/>
                    <a:pt x="1451" y="1475"/>
                    <a:pt x="1451" y="1475"/>
                  </a:cubicBezTo>
                  <a:cubicBezTo>
                    <a:pt x="1764" y="1788"/>
                    <a:pt x="1764" y="1788"/>
                    <a:pt x="1764" y="1788"/>
                  </a:cubicBezTo>
                  <a:cubicBezTo>
                    <a:pt x="1789" y="1813"/>
                    <a:pt x="1789" y="1813"/>
                    <a:pt x="1789" y="1813"/>
                  </a:cubicBezTo>
                  <a:cubicBezTo>
                    <a:pt x="1815" y="1838"/>
                    <a:pt x="1815" y="1838"/>
                    <a:pt x="1815" y="1838"/>
                  </a:cubicBezTo>
                  <a:cubicBezTo>
                    <a:pt x="2086" y="1418"/>
                    <a:pt x="2086" y="1418"/>
                    <a:pt x="2086" y="1418"/>
                  </a:cubicBezTo>
                  <a:cubicBezTo>
                    <a:pt x="2076" y="1409"/>
                    <a:pt x="2076" y="1409"/>
                    <a:pt x="2076" y="1409"/>
                  </a:cubicBezTo>
                  <a:cubicBezTo>
                    <a:pt x="1738" y="1612"/>
                    <a:pt x="1460" y="1467"/>
                    <a:pt x="1460" y="1467"/>
                  </a:cubicBezTo>
                  <a:close/>
                </a:path>
              </a:pathLst>
            </a:custGeom>
            <a:solidFill>
              <a:srgbClr val="5BC2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2" name="Title 7"/>
          <p:cNvSpPr>
            <a:spLocks noGrp="1" noSelect="1"/>
          </p:cNvSpPr>
          <p:nvPr>
            <p:ph type="ctrTitle" hasCustomPrompt="1"/>
          </p:nvPr>
        </p:nvSpPr>
        <p:spPr bwMode="gray">
          <a:xfrm>
            <a:off x="886692" y="2980171"/>
            <a:ext cx="5040000" cy="1944000"/>
          </a:xfrm>
        </p:spPr>
        <p:txBody>
          <a:bodyPr anchor="t" anchorCtr="0"/>
          <a:lstStyle>
            <a:lvl1pPr algn="l">
              <a:defRPr>
                <a:solidFill>
                  <a:schemeClr val="bg1"/>
                </a:solidFill>
              </a:defRPr>
            </a:lvl1pPr>
          </a:lstStyle>
          <a:p>
            <a:r>
              <a:rPr lang="en-GB" noProof="1"/>
              <a:t>[Title]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icture (footer white)">
    <p:spTree>
      <p:nvGrpSpPr>
        <p:cNvPr id="1" name=""/>
        <p:cNvGrpSpPr/>
        <p:nvPr/>
      </p:nvGrpSpPr>
      <p:grpSpPr>
        <a:xfrm>
          <a:off x="0" y="0"/>
          <a:ext cx="0" cy="0"/>
          <a:chOff x="0" y="0"/>
          <a:chExt cx="0" cy="0"/>
        </a:xfrm>
      </p:grpSpPr>
      <p:sp>
        <p:nvSpPr>
          <p:cNvPr id="4" name="Frame text 1"/>
          <p:cNvSpPr>
            <a:spLocks noGrp="1" noSelect="1"/>
          </p:cNvSpPr>
          <p:nvPr>
            <p:ph type="body" sz="quarter" idx="14" hasCustomPrompt="1"/>
          </p:nvPr>
        </p:nvSpPr>
        <p:spPr>
          <a:xfrm>
            <a:off x="-1906816" y="56479"/>
            <a:ext cx="1728000" cy="3201626"/>
          </a:xfrm>
          <a:prstGeom prst="roundRect">
            <a:avLst>
              <a:gd name="adj" fmla="val 8439"/>
            </a:avLst>
          </a:prstGeom>
          <a:ln w="28575">
            <a:solidFill>
              <a:schemeClr val="accent1"/>
            </a:solidFill>
          </a:ln>
        </p:spPr>
        <p:txBody>
          <a:bodyPr lIns="36000" tIns="36000" rIns="36000" bIns="36000"/>
          <a:lstStyle>
            <a:lvl1pPr marL="0" indent="0">
              <a:buNone/>
              <a:defRPr sz="900" b="0" baseline="0"/>
            </a:lvl1pPr>
            <a:lvl2pPr marL="0" indent="0">
              <a:buNone/>
              <a:defRPr sz="900" b="0"/>
            </a:lvl2pPr>
            <a:lvl3pPr marL="0" indent="0">
              <a:buNone/>
              <a:defRPr sz="900" b="0"/>
            </a:lvl3pPr>
            <a:lvl4pPr marL="0" indent="0">
              <a:buFont typeface="Arial" panose="020B0604020202020204" pitchFamily="34" charset="0"/>
              <a:buNone/>
              <a:defRPr sz="900" b="0"/>
            </a:lvl4pPr>
            <a:lvl5pPr marL="0" indent="0">
              <a:buFont typeface="Arial" panose="020B0604020202020204" pitchFamily="34" charset="0"/>
              <a:buNone/>
              <a:defRPr sz="900" b="0"/>
            </a:lvl5pPr>
            <a:lvl6pPr marL="0" indent="0">
              <a:buFont typeface="Arial" panose="020B0604020202020204" pitchFamily="34" charset="0"/>
              <a:buNone/>
              <a:defRPr sz="900" b="0"/>
            </a:lvl6pPr>
            <a:lvl7pPr marL="0" indent="0">
              <a:buFont typeface="Arial" panose="020B0604020202020204" pitchFamily="34" charset="0"/>
              <a:buNone/>
              <a:defRPr sz="900" b="0"/>
            </a:lvl7pPr>
            <a:lvl8pPr marL="0" indent="0">
              <a:buFont typeface="Arial" panose="020B0604020202020204" pitchFamily="34" charset="0"/>
              <a:buNone/>
              <a:defRPr sz="900" b="0"/>
            </a:lvl8pPr>
            <a:lvl9pPr marL="0" indent="0">
              <a:buFont typeface="Arial" panose="020B0604020202020204" pitchFamily="34" charset="0"/>
              <a:buNone/>
              <a:defRPr sz="900" b="0"/>
            </a:lvl9pPr>
          </a:lstStyle>
          <a:p>
            <a:r>
              <a:rPr lang="en-GB" sz="900">
                <a:solidFill>
                  <a:schemeClr val="tx1"/>
                </a:solidFill>
              </a:rPr>
              <a:t>If you insert a picture, it will automatically be placed in the background. The logo and text will appear above the photo. </a:t>
            </a:r>
            <a:br>
              <a:rPr lang="en-GB" sz="900">
                <a:solidFill>
                  <a:schemeClr val="tx1"/>
                </a:solidFill>
              </a:rPr>
            </a:br>
            <a:r>
              <a:rPr lang="en-GB" sz="900">
                <a:solidFill>
                  <a:schemeClr val="tx1"/>
                </a:solidFill>
              </a:rPr>
              <a:t>When you change the picture, PowerPoint will automatically place the picture in the foreground. Click in the ribbon above on Home | Reset. The lay-out will then automatically adjusted.</a:t>
            </a:r>
            <a:br>
              <a:rPr lang="en-GB" sz="900">
                <a:solidFill>
                  <a:schemeClr val="tx1"/>
                </a:solidFill>
              </a:rPr>
            </a:br>
            <a:br>
              <a:rPr lang="en-GB" sz="900">
                <a:solidFill>
                  <a:schemeClr val="tx1"/>
                </a:solidFill>
              </a:rPr>
            </a:br>
            <a:br>
              <a:rPr lang="en-GB" sz="900">
                <a:solidFill>
                  <a:schemeClr val="tx1"/>
                </a:solidFill>
              </a:rPr>
            </a:br>
            <a:br>
              <a:rPr lang="en-GB" sz="900">
                <a:solidFill>
                  <a:schemeClr val="tx1"/>
                </a:solidFill>
              </a:rPr>
            </a:br>
            <a:br>
              <a:rPr lang="en-GB" sz="900">
                <a:solidFill>
                  <a:schemeClr val="tx1"/>
                </a:solidFill>
              </a:rPr>
            </a:br>
            <a:br>
              <a:rPr lang="en-GB" sz="900">
                <a:solidFill>
                  <a:schemeClr val="tx1"/>
                </a:solidFill>
              </a:rPr>
            </a:br>
            <a:br>
              <a:rPr lang="en-GB" sz="900">
                <a:solidFill>
                  <a:schemeClr val="tx1"/>
                </a:solidFill>
              </a:rPr>
            </a:br>
            <a:r>
              <a:rPr lang="en-GB" sz="900">
                <a:solidFill>
                  <a:schemeClr val="tx1"/>
                </a:solidFill>
              </a:rPr>
              <a:t>This frame will not be printed or shown in a presentation. Click in the border of the frames (text and picture) and press delete. </a:t>
            </a:r>
            <a:endParaRPr lang="en-GB" sz="900" dirty="0">
              <a:solidFill>
                <a:schemeClr val="tx1"/>
              </a:solidFill>
            </a:endParaRPr>
          </a:p>
        </p:txBody>
      </p:sp>
      <p:sp>
        <p:nvSpPr>
          <p:cNvPr id="5" name="Frame picture 2"/>
          <p:cNvSpPr>
            <a:spLocks noGrp="1" noSelect="1"/>
          </p:cNvSpPr>
          <p:nvPr>
            <p:ph type="pic" sz="quarter" idx="15" hasCustomPrompt="1"/>
          </p:nvPr>
        </p:nvSpPr>
        <p:spPr>
          <a:xfrm>
            <a:off x="-1871304" y="1706563"/>
            <a:ext cx="1656000" cy="723600"/>
          </a:xfr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GB"/>
              <a:t> </a:t>
            </a:r>
            <a:endParaRPr lang="en-GB" dirty="0"/>
          </a:p>
        </p:txBody>
      </p:sp>
      <p:grpSp>
        <p:nvGrpSpPr>
          <p:cNvPr id="16" name="Group 3">
            <a:extLst>
              <a:ext uri="{FF2B5EF4-FFF2-40B4-BE49-F238E27FC236}">
                <a16:creationId xmlns:a16="http://schemas.microsoft.com/office/drawing/2014/main" id="{7859714D-3ADD-41E9-9D98-44549274129C}"/>
              </a:ext>
            </a:extLst>
          </p:cNvPr>
          <p:cNvGrpSpPr>
            <a:grpSpLocks noSelect="1" noChangeAspect="1"/>
          </p:cNvGrpSpPr>
          <p:nvPr userDrawn="1"/>
        </p:nvGrpSpPr>
        <p:grpSpPr bwMode="auto">
          <a:xfrm>
            <a:off x="688975" y="6118225"/>
            <a:ext cx="409575" cy="409575"/>
            <a:chOff x="434" y="3854"/>
            <a:chExt cx="258" cy="258"/>
          </a:xfrm>
        </p:grpSpPr>
        <p:sp>
          <p:nvSpPr>
            <p:cNvPr id="17" name="Freeform 6">
              <a:extLst>
                <a:ext uri="{FF2B5EF4-FFF2-40B4-BE49-F238E27FC236}">
                  <a16:creationId xmlns:a16="http://schemas.microsoft.com/office/drawing/2014/main" id="{45912637-13F5-4307-AEC7-68EE0211245E}"/>
                </a:ext>
              </a:extLst>
            </p:cNvPr>
            <p:cNvSpPr>
              <a:spLocks noSelect="1"/>
            </p:cNvSpPr>
            <p:nvPr userDrawn="1"/>
          </p:nvSpPr>
          <p:spPr bwMode="auto">
            <a:xfrm>
              <a:off x="512" y="3929"/>
              <a:ext cx="109" cy="107"/>
            </a:xfrm>
            <a:custGeom>
              <a:avLst/>
              <a:gdLst>
                <a:gd name="T0" fmla="*/ 541 w 543"/>
                <a:gd name="T1" fmla="*/ 336 h 535"/>
                <a:gd name="T2" fmla="*/ 539 w 543"/>
                <a:gd name="T3" fmla="*/ 336 h 535"/>
                <a:gd name="T4" fmla="*/ 537 w 543"/>
                <a:gd name="T5" fmla="*/ 337 h 535"/>
                <a:gd name="T6" fmla="*/ 344 w 543"/>
                <a:gd name="T7" fmla="*/ 466 h 535"/>
                <a:gd name="T8" fmla="*/ 339 w 543"/>
                <a:gd name="T9" fmla="*/ 467 h 535"/>
                <a:gd name="T10" fmla="*/ 333 w 543"/>
                <a:gd name="T11" fmla="*/ 468 h 535"/>
                <a:gd name="T12" fmla="*/ 332 w 543"/>
                <a:gd name="T13" fmla="*/ 468 h 535"/>
                <a:gd name="T14" fmla="*/ 329 w 543"/>
                <a:gd name="T15" fmla="*/ 469 h 535"/>
                <a:gd name="T16" fmla="*/ 319 w 543"/>
                <a:gd name="T17" fmla="*/ 469 h 535"/>
                <a:gd name="T18" fmla="*/ 306 w 543"/>
                <a:gd name="T19" fmla="*/ 470 h 535"/>
                <a:gd name="T20" fmla="*/ 212 w 543"/>
                <a:gd name="T21" fmla="*/ 454 h 535"/>
                <a:gd name="T22" fmla="*/ 194 w 543"/>
                <a:gd name="T23" fmla="*/ 446 h 535"/>
                <a:gd name="T24" fmla="*/ 143 w 543"/>
                <a:gd name="T25" fmla="*/ 409 h 535"/>
                <a:gd name="T26" fmla="*/ 142 w 543"/>
                <a:gd name="T27" fmla="*/ 408 h 535"/>
                <a:gd name="T28" fmla="*/ 140 w 543"/>
                <a:gd name="T29" fmla="*/ 406 h 535"/>
                <a:gd name="T30" fmla="*/ 98 w 543"/>
                <a:gd name="T31" fmla="*/ 168 h 535"/>
                <a:gd name="T32" fmla="*/ 248 w 543"/>
                <a:gd name="T33" fmla="*/ 67 h 535"/>
                <a:gd name="T34" fmla="*/ 363 w 543"/>
                <a:gd name="T35" fmla="*/ 105 h 535"/>
                <a:gd name="T36" fmla="*/ 402 w 543"/>
                <a:gd name="T37" fmla="*/ 268 h 535"/>
                <a:gd name="T38" fmla="*/ 307 w 543"/>
                <a:gd name="T39" fmla="*/ 334 h 535"/>
                <a:gd name="T40" fmla="*/ 215 w 543"/>
                <a:gd name="T41" fmla="*/ 267 h 535"/>
                <a:gd name="T42" fmla="*/ 260 w 543"/>
                <a:gd name="T43" fmla="*/ 192 h 535"/>
                <a:gd name="T44" fmla="*/ 261 w 543"/>
                <a:gd name="T45" fmla="*/ 192 h 535"/>
                <a:gd name="T46" fmla="*/ 284 w 543"/>
                <a:gd name="T47" fmla="*/ 203 h 535"/>
                <a:gd name="T48" fmla="*/ 284 w 543"/>
                <a:gd name="T49" fmla="*/ 218 h 535"/>
                <a:gd name="T50" fmla="*/ 284 w 543"/>
                <a:gd name="T51" fmla="*/ 237 h 535"/>
                <a:gd name="T52" fmla="*/ 315 w 543"/>
                <a:gd name="T53" fmla="*/ 258 h 535"/>
                <a:gd name="T54" fmla="*/ 347 w 543"/>
                <a:gd name="T55" fmla="*/ 218 h 535"/>
                <a:gd name="T56" fmla="*/ 322 w 543"/>
                <a:gd name="T57" fmla="*/ 160 h 535"/>
                <a:gd name="T58" fmla="*/ 251 w 543"/>
                <a:gd name="T59" fmla="*/ 137 h 535"/>
                <a:gd name="T60" fmla="*/ 186 w 543"/>
                <a:gd name="T61" fmla="*/ 166 h 535"/>
                <a:gd name="T62" fmla="*/ 153 w 543"/>
                <a:gd name="T63" fmla="*/ 294 h 535"/>
                <a:gd name="T64" fmla="*/ 268 w 543"/>
                <a:gd name="T65" fmla="*/ 397 h 535"/>
                <a:gd name="T66" fmla="*/ 315 w 543"/>
                <a:gd name="T67" fmla="*/ 401 h 535"/>
                <a:gd name="T68" fmla="*/ 449 w 543"/>
                <a:gd name="T69" fmla="*/ 318 h 535"/>
                <a:gd name="T70" fmla="*/ 457 w 543"/>
                <a:gd name="T71" fmla="*/ 120 h 535"/>
                <a:gd name="T72" fmla="*/ 273 w 543"/>
                <a:gd name="T73" fmla="*/ 1 h 535"/>
                <a:gd name="T74" fmla="*/ 242 w 543"/>
                <a:gd name="T75" fmla="*/ 1 h 535"/>
                <a:gd name="T76" fmla="*/ 60 w 543"/>
                <a:gd name="T77" fmla="*/ 104 h 535"/>
                <a:gd name="T78" fmla="*/ 20 w 543"/>
                <a:gd name="T79" fmla="*/ 327 h 535"/>
                <a:gd name="T80" fmla="*/ 22 w 543"/>
                <a:gd name="T81" fmla="*/ 334 h 535"/>
                <a:gd name="T82" fmla="*/ 144 w 543"/>
                <a:gd name="T83" fmla="*/ 494 h 535"/>
                <a:gd name="T84" fmla="*/ 309 w 543"/>
                <a:gd name="T85" fmla="*/ 530 h 535"/>
                <a:gd name="T86" fmla="*/ 381 w 543"/>
                <a:gd name="T87" fmla="*/ 517 h 535"/>
                <a:gd name="T88" fmla="*/ 471 w 543"/>
                <a:gd name="T89" fmla="*/ 465 h 535"/>
                <a:gd name="T90" fmla="*/ 473 w 543"/>
                <a:gd name="T91" fmla="*/ 464 h 535"/>
                <a:gd name="T92" fmla="*/ 483 w 543"/>
                <a:gd name="T93" fmla="*/ 454 h 535"/>
                <a:gd name="T94" fmla="*/ 489 w 543"/>
                <a:gd name="T95" fmla="*/ 448 h 535"/>
                <a:gd name="T96" fmla="*/ 489 w 543"/>
                <a:gd name="T97" fmla="*/ 447 h 535"/>
                <a:gd name="T98" fmla="*/ 520 w 543"/>
                <a:gd name="T99" fmla="*/ 404 h 535"/>
                <a:gd name="T100" fmla="*/ 543 w 543"/>
                <a:gd name="T101" fmla="*/ 339 h 535"/>
                <a:gd name="T102" fmla="*/ 541 w 543"/>
                <a:gd name="T103" fmla="*/ 336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43" h="535">
                  <a:moveTo>
                    <a:pt x="541" y="336"/>
                  </a:moveTo>
                  <a:cubicBezTo>
                    <a:pt x="540" y="336"/>
                    <a:pt x="540" y="336"/>
                    <a:pt x="539" y="336"/>
                  </a:cubicBezTo>
                  <a:cubicBezTo>
                    <a:pt x="538" y="336"/>
                    <a:pt x="537" y="336"/>
                    <a:pt x="537" y="337"/>
                  </a:cubicBezTo>
                  <a:cubicBezTo>
                    <a:pt x="492" y="404"/>
                    <a:pt x="419" y="453"/>
                    <a:pt x="344" y="466"/>
                  </a:cubicBezTo>
                  <a:cubicBezTo>
                    <a:pt x="344" y="467"/>
                    <a:pt x="342" y="467"/>
                    <a:pt x="339" y="467"/>
                  </a:cubicBezTo>
                  <a:cubicBezTo>
                    <a:pt x="333" y="468"/>
                    <a:pt x="333" y="468"/>
                    <a:pt x="333" y="468"/>
                  </a:cubicBezTo>
                  <a:cubicBezTo>
                    <a:pt x="332" y="468"/>
                    <a:pt x="332" y="468"/>
                    <a:pt x="332" y="468"/>
                  </a:cubicBezTo>
                  <a:cubicBezTo>
                    <a:pt x="331" y="468"/>
                    <a:pt x="330" y="469"/>
                    <a:pt x="329" y="469"/>
                  </a:cubicBezTo>
                  <a:cubicBezTo>
                    <a:pt x="326" y="469"/>
                    <a:pt x="323" y="469"/>
                    <a:pt x="319" y="469"/>
                  </a:cubicBezTo>
                  <a:cubicBezTo>
                    <a:pt x="315" y="470"/>
                    <a:pt x="311" y="470"/>
                    <a:pt x="306" y="470"/>
                  </a:cubicBezTo>
                  <a:cubicBezTo>
                    <a:pt x="283" y="470"/>
                    <a:pt x="247" y="468"/>
                    <a:pt x="212" y="454"/>
                  </a:cubicBezTo>
                  <a:cubicBezTo>
                    <a:pt x="194" y="446"/>
                    <a:pt x="194" y="446"/>
                    <a:pt x="194" y="446"/>
                  </a:cubicBezTo>
                  <a:cubicBezTo>
                    <a:pt x="175" y="437"/>
                    <a:pt x="158" y="424"/>
                    <a:pt x="143" y="409"/>
                  </a:cubicBezTo>
                  <a:cubicBezTo>
                    <a:pt x="143" y="409"/>
                    <a:pt x="142" y="408"/>
                    <a:pt x="142" y="408"/>
                  </a:cubicBezTo>
                  <a:cubicBezTo>
                    <a:pt x="141" y="407"/>
                    <a:pt x="141" y="407"/>
                    <a:pt x="140" y="406"/>
                  </a:cubicBezTo>
                  <a:cubicBezTo>
                    <a:pt x="75" y="341"/>
                    <a:pt x="58" y="247"/>
                    <a:pt x="98" y="168"/>
                  </a:cubicBezTo>
                  <a:cubicBezTo>
                    <a:pt x="126" y="111"/>
                    <a:pt x="185" y="71"/>
                    <a:pt x="248" y="67"/>
                  </a:cubicBezTo>
                  <a:cubicBezTo>
                    <a:pt x="291" y="64"/>
                    <a:pt x="331" y="77"/>
                    <a:pt x="363" y="105"/>
                  </a:cubicBezTo>
                  <a:cubicBezTo>
                    <a:pt x="412" y="146"/>
                    <a:pt x="428" y="214"/>
                    <a:pt x="402" y="268"/>
                  </a:cubicBezTo>
                  <a:cubicBezTo>
                    <a:pt x="386" y="305"/>
                    <a:pt x="348" y="331"/>
                    <a:pt x="307" y="334"/>
                  </a:cubicBezTo>
                  <a:cubicBezTo>
                    <a:pt x="270" y="337"/>
                    <a:pt x="227" y="320"/>
                    <a:pt x="215" y="267"/>
                  </a:cubicBezTo>
                  <a:cubicBezTo>
                    <a:pt x="209" y="236"/>
                    <a:pt x="229" y="196"/>
                    <a:pt x="260" y="192"/>
                  </a:cubicBezTo>
                  <a:cubicBezTo>
                    <a:pt x="260" y="192"/>
                    <a:pt x="261" y="192"/>
                    <a:pt x="261" y="192"/>
                  </a:cubicBezTo>
                  <a:cubicBezTo>
                    <a:pt x="272" y="192"/>
                    <a:pt x="280" y="195"/>
                    <a:pt x="284" y="203"/>
                  </a:cubicBezTo>
                  <a:cubicBezTo>
                    <a:pt x="286" y="208"/>
                    <a:pt x="285" y="213"/>
                    <a:pt x="284" y="218"/>
                  </a:cubicBezTo>
                  <a:cubicBezTo>
                    <a:pt x="282" y="224"/>
                    <a:pt x="281" y="230"/>
                    <a:pt x="284" y="237"/>
                  </a:cubicBezTo>
                  <a:cubicBezTo>
                    <a:pt x="290" y="251"/>
                    <a:pt x="301" y="259"/>
                    <a:pt x="315" y="258"/>
                  </a:cubicBezTo>
                  <a:cubicBezTo>
                    <a:pt x="331" y="257"/>
                    <a:pt x="348" y="243"/>
                    <a:pt x="347" y="218"/>
                  </a:cubicBezTo>
                  <a:cubicBezTo>
                    <a:pt x="346" y="195"/>
                    <a:pt x="338" y="175"/>
                    <a:pt x="322" y="160"/>
                  </a:cubicBezTo>
                  <a:cubicBezTo>
                    <a:pt x="304" y="143"/>
                    <a:pt x="278" y="135"/>
                    <a:pt x="251" y="137"/>
                  </a:cubicBezTo>
                  <a:cubicBezTo>
                    <a:pt x="227" y="138"/>
                    <a:pt x="204" y="149"/>
                    <a:pt x="186" y="166"/>
                  </a:cubicBezTo>
                  <a:cubicBezTo>
                    <a:pt x="151" y="204"/>
                    <a:pt x="139" y="250"/>
                    <a:pt x="153" y="294"/>
                  </a:cubicBezTo>
                  <a:cubicBezTo>
                    <a:pt x="168" y="344"/>
                    <a:pt x="213" y="384"/>
                    <a:pt x="268" y="397"/>
                  </a:cubicBezTo>
                  <a:cubicBezTo>
                    <a:pt x="284" y="401"/>
                    <a:pt x="300" y="402"/>
                    <a:pt x="315" y="401"/>
                  </a:cubicBezTo>
                  <a:cubicBezTo>
                    <a:pt x="352" y="399"/>
                    <a:pt x="404" y="382"/>
                    <a:pt x="449" y="318"/>
                  </a:cubicBezTo>
                  <a:cubicBezTo>
                    <a:pt x="487" y="258"/>
                    <a:pt x="490" y="184"/>
                    <a:pt x="457" y="120"/>
                  </a:cubicBezTo>
                  <a:cubicBezTo>
                    <a:pt x="422" y="50"/>
                    <a:pt x="353" y="6"/>
                    <a:pt x="273" y="1"/>
                  </a:cubicBezTo>
                  <a:cubicBezTo>
                    <a:pt x="263" y="0"/>
                    <a:pt x="253" y="0"/>
                    <a:pt x="242" y="1"/>
                  </a:cubicBezTo>
                  <a:cubicBezTo>
                    <a:pt x="170" y="6"/>
                    <a:pt x="103" y="44"/>
                    <a:pt x="60" y="104"/>
                  </a:cubicBezTo>
                  <a:cubicBezTo>
                    <a:pt x="14" y="168"/>
                    <a:pt x="0" y="249"/>
                    <a:pt x="20" y="327"/>
                  </a:cubicBezTo>
                  <a:cubicBezTo>
                    <a:pt x="22" y="334"/>
                    <a:pt x="22" y="334"/>
                    <a:pt x="22" y="334"/>
                  </a:cubicBezTo>
                  <a:cubicBezTo>
                    <a:pt x="43" y="401"/>
                    <a:pt x="87" y="458"/>
                    <a:pt x="144" y="494"/>
                  </a:cubicBezTo>
                  <a:cubicBezTo>
                    <a:pt x="171" y="510"/>
                    <a:pt x="228" y="535"/>
                    <a:pt x="309" y="530"/>
                  </a:cubicBezTo>
                  <a:cubicBezTo>
                    <a:pt x="333" y="528"/>
                    <a:pt x="357" y="524"/>
                    <a:pt x="381" y="517"/>
                  </a:cubicBezTo>
                  <a:cubicBezTo>
                    <a:pt x="435" y="499"/>
                    <a:pt x="466" y="471"/>
                    <a:pt x="471" y="465"/>
                  </a:cubicBezTo>
                  <a:cubicBezTo>
                    <a:pt x="473" y="464"/>
                    <a:pt x="473" y="464"/>
                    <a:pt x="473" y="464"/>
                  </a:cubicBezTo>
                  <a:cubicBezTo>
                    <a:pt x="483" y="454"/>
                    <a:pt x="483" y="454"/>
                    <a:pt x="483" y="454"/>
                  </a:cubicBezTo>
                  <a:cubicBezTo>
                    <a:pt x="489" y="448"/>
                    <a:pt x="489" y="448"/>
                    <a:pt x="489" y="448"/>
                  </a:cubicBezTo>
                  <a:cubicBezTo>
                    <a:pt x="489" y="447"/>
                    <a:pt x="489" y="447"/>
                    <a:pt x="489" y="447"/>
                  </a:cubicBezTo>
                  <a:cubicBezTo>
                    <a:pt x="502" y="433"/>
                    <a:pt x="512" y="418"/>
                    <a:pt x="520" y="404"/>
                  </a:cubicBezTo>
                  <a:cubicBezTo>
                    <a:pt x="532" y="383"/>
                    <a:pt x="539" y="361"/>
                    <a:pt x="543" y="339"/>
                  </a:cubicBezTo>
                  <a:cubicBezTo>
                    <a:pt x="543" y="338"/>
                    <a:pt x="542" y="336"/>
                    <a:pt x="541" y="33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8" name="Freeform 7">
              <a:extLst>
                <a:ext uri="{FF2B5EF4-FFF2-40B4-BE49-F238E27FC236}">
                  <a16:creationId xmlns:a16="http://schemas.microsoft.com/office/drawing/2014/main" id="{7043D067-9388-4870-B05B-07217B9EE792}"/>
                </a:ext>
              </a:extLst>
            </p:cNvPr>
            <p:cNvSpPr>
              <a:spLocks noSelect="1"/>
            </p:cNvSpPr>
            <p:nvPr userDrawn="1"/>
          </p:nvSpPr>
          <p:spPr bwMode="auto">
            <a:xfrm>
              <a:off x="434" y="3854"/>
              <a:ext cx="258" cy="258"/>
            </a:xfrm>
            <a:custGeom>
              <a:avLst/>
              <a:gdLst>
                <a:gd name="T0" fmla="*/ 361 w 1291"/>
                <a:gd name="T1" fmla="*/ 71 h 1291"/>
                <a:gd name="T2" fmla="*/ 656 w 1291"/>
                <a:gd name="T3" fmla="*/ 0 h 1291"/>
                <a:gd name="T4" fmla="*/ 656 w 1291"/>
                <a:gd name="T5" fmla="*/ 43 h 1291"/>
                <a:gd name="T6" fmla="*/ 649 w 1291"/>
                <a:gd name="T7" fmla="*/ 328 h 1291"/>
                <a:gd name="T8" fmla="*/ 642 w 1291"/>
                <a:gd name="T9" fmla="*/ 963 h 1291"/>
                <a:gd name="T10" fmla="*/ 635 w 1291"/>
                <a:gd name="T11" fmla="*/ 1248 h 1291"/>
                <a:gd name="T12" fmla="*/ 635 w 1291"/>
                <a:gd name="T13" fmla="*/ 1291 h 1291"/>
                <a:gd name="T14" fmla="*/ 930 w 1291"/>
                <a:gd name="T15" fmla="*/ 1219 h 1291"/>
                <a:gd name="T16" fmla="*/ 428 w 1291"/>
                <a:gd name="T17" fmla="*/ 413 h 1291"/>
                <a:gd name="T18" fmla="*/ 212 w 1291"/>
                <a:gd name="T19" fmla="*/ 197 h 1291"/>
                <a:gd name="T20" fmla="*/ 33 w 1291"/>
                <a:gd name="T21" fmla="*/ 435 h 1291"/>
                <a:gd name="T22" fmla="*/ 424 w 1291"/>
                <a:gd name="T23" fmla="*/ 418 h 1291"/>
                <a:gd name="T24" fmla="*/ 327 w 1291"/>
                <a:gd name="T25" fmla="*/ 635 h 1291"/>
                <a:gd name="T26" fmla="*/ 22 w 1291"/>
                <a:gd name="T27" fmla="*/ 635 h 1291"/>
                <a:gd name="T28" fmla="*/ 64 w 1291"/>
                <a:gd name="T29" fmla="*/ 930 h 1291"/>
                <a:gd name="T30" fmla="*/ 328 w 1291"/>
                <a:gd name="T31" fmla="*/ 642 h 1291"/>
                <a:gd name="T32" fmla="*/ 1219 w 1291"/>
                <a:gd name="T33" fmla="*/ 361 h 1291"/>
                <a:gd name="T34" fmla="*/ 971 w 1291"/>
                <a:gd name="T35" fmla="*/ 656 h 1291"/>
                <a:gd name="T36" fmla="*/ 1269 w 1291"/>
                <a:gd name="T37" fmla="*/ 656 h 1291"/>
                <a:gd name="T38" fmla="*/ 1228 w 1291"/>
                <a:gd name="T39" fmla="*/ 361 h 1291"/>
                <a:gd name="T40" fmla="*/ 413 w 1291"/>
                <a:gd name="T41" fmla="*/ 863 h 1291"/>
                <a:gd name="T42" fmla="*/ 197 w 1291"/>
                <a:gd name="T43" fmla="*/ 1079 h 1291"/>
                <a:gd name="T44" fmla="*/ 435 w 1291"/>
                <a:gd name="T45" fmla="*/ 1258 h 1291"/>
                <a:gd name="T46" fmla="*/ 418 w 1291"/>
                <a:gd name="T47" fmla="*/ 867 h 1291"/>
                <a:gd name="T48" fmla="*/ 878 w 1291"/>
                <a:gd name="T49" fmla="*/ 428 h 1291"/>
                <a:gd name="T50" fmla="*/ 1094 w 1291"/>
                <a:gd name="T51" fmla="*/ 212 h 1291"/>
                <a:gd name="T52" fmla="*/ 856 w 1291"/>
                <a:gd name="T53" fmla="*/ 33 h 1291"/>
                <a:gd name="T54" fmla="*/ 873 w 1291"/>
                <a:gd name="T55" fmla="*/ 423 h 1291"/>
                <a:gd name="T56" fmla="*/ 875 w 1291"/>
                <a:gd name="T57" fmla="*/ 890 h 1291"/>
                <a:gd name="T58" fmla="*/ 1079 w 1291"/>
                <a:gd name="T59" fmla="*/ 1094 h 1291"/>
                <a:gd name="T60" fmla="*/ 1258 w 1291"/>
                <a:gd name="T61" fmla="*/ 856 h 1291"/>
                <a:gd name="T62" fmla="*/ 881 w 1291"/>
                <a:gd name="T63" fmla="*/ 885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91" h="1291">
                  <a:moveTo>
                    <a:pt x="649" y="328"/>
                  </a:moveTo>
                  <a:cubicBezTo>
                    <a:pt x="610" y="186"/>
                    <a:pt x="440" y="85"/>
                    <a:pt x="361" y="71"/>
                  </a:cubicBezTo>
                  <a:cubicBezTo>
                    <a:pt x="362" y="71"/>
                    <a:pt x="361" y="63"/>
                    <a:pt x="361" y="63"/>
                  </a:cubicBezTo>
                  <a:cubicBezTo>
                    <a:pt x="656" y="0"/>
                    <a:pt x="656" y="0"/>
                    <a:pt x="656" y="0"/>
                  </a:cubicBezTo>
                  <a:cubicBezTo>
                    <a:pt x="656" y="22"/>
                    <a:pt x="656" y="22"/>
                    <a:pt x="656" y="22"/>
                  </a:cubicBezTo>
                  <a:cubicBezTo>
                    <a:pt x="656" y="43"/>
                    <a:pt x="656" y="43"/>
                    <a:pt x="656" y="43"/>
                  </a:cubicBezTo>
                  <a:cubicBezTo>
                    <a:pt x="656" y="327"/>
                    <a:pt x="656" y="327"/>
                    <a:pt x="656" y="327"/>
                  </a:cubicBezTo>
                  <a:lnTo>
                    <a:pt x="649" y="328"/>
                  </a:lnTo>
                  <a:close/>
                  <a:moveTo>
                    <a:pt x="930" y="1219"/>
                  </a:moveTo>
                  <a:cubicBezTo>
                    <a:pt x="851" y="1206"/>
                    <a:pt x="681" y="1105"/>
                    <a:pt x="642" y="963"/>
                  </a:cubicBezTo>
                  <a:cubicBezTo>
                    <a:pt x="635" y="964"/>
                    <a:pt x="635" y="964"/>
                    <a:pt x="635" y="964"/>
                  </a:cubicBezTo>
                  <a:cubicBezTo>
                    <a:pt x="635" y="1248"/>
                    <a:pt x="635" y="1248"/>
                    <a:pt x="635" y="1248"/>
                  </a:cubicBezTo>
                  <a:cubicBezTo>
                    <a:pt x="635" y="1269"/>
                    <a:pt x="635" y="1269"/>
                    <a:pt x="635" y="1269"/>
                  </a:cubicBezTo>
                  <a:cubicBezTo>
                    <a:pt x="635" y="1291"/>
                    <a:pt x="635" y="1291"/>
                    <a:pt x="635" y="1291"/>
                  </a:cubicBezTo>
                  <a:cubicBezTo>
                    <a:pt x="930" y="1227"/>
                    <a:pt x="930" y="1227"/>
                    <a:pt x="930" y="1227"/>
                  </a:cubicBezTo>
                  <a:cubicBezTo>
                    <a:pt x="930" y="1227"/>
                    <a:pt x="929" y="1220"/>
                    <a:pt x="930" y="1219"/>
                  </a:cubicBezTo>
                  <a:close/>
                  <a:moveTo>
                    <a:pt x="424" y="418"/>
                  </a:moveTo>
                  <a:cubicBezTo>
                    <a:pt x="428" y="413"/>
                    <a:pt x="428" y="413"/>
                    <a:pt x="428" y="413"/>
                  </a:cubicBezTo>
                  <a:cubicBezTo>
                    <a:pt x="227" y="212"/>
                    <a:pt x="227" y="212"/>
                    <a:pt x="227" y="212"/>
                  </a:cubicBezTo>
                  <a:cubicBezTo>
                    <a:pt x="212" y="197"/>
                    <a:pt x="212" y="197"/>
                    <a:pt x="212" y="197"/>
                  </a:cubicBezTo>
                  <a:cubicBezTo>
                    <a:pt x="196" y="182"/>
                    <a:pt x="196" y="182"/>
                    <a:pt x="196" y="182"/>
                  </a:cubicBezTo>
                  <a:cubicBezTo>
                    <a:pt x="33" y="435"/>
                    <a:pt x="33" y="435"/>
                    <a:pt x="33" y="435"/>
                  </a:cubicBezTo>
                  <a:cubicBezTo>
                    <a:pt x="33" y="435"/>
                    <a:pt x="39" y="440"/>
                    <a:pt x="39" y="441"/>
                  </a:cubicBezTo>
                  <a:cubicBezTo>
                    <a:pt x="104" y="394"/>
                    <a:pt x="296" y="345"/>
                    <a:pt x="424" y="418"/>
                  </a:cubicBezTo>
                  <a:close/>
                  <a:moveTo>
                    <a:pt x="328" y="642"/>
                  </a:moveTo>
                  <a:cubicBezTo>
                    <a:pt x="327" y="635"/>
                    <a:pt x="327" y="635"/>
                    <a:pt x="327" y="635"/>
                  </a:cubicBezTo>
                  <a:cubicBezTo>
                    <a:pt x="43" y="635"/>
                    <a:pt x="43" y="635"/>
                    <a:pt x="43" y="635"/>
                  </a:cubicBezTo>
                  <a:cubicBezTo>
                    <a:pt x="22" y="635"/>
                    <a:pt x="22" y="635"/>
                    <a:pt x="22" y="635"/>
                  </a:cubicBezTo>
                  <a:cubicBezTo>
                    <a:pt x="0" y="635"/>
                    <a:pt x="0" y="635"/>
                    <a:pt x="0" y="635"/>
                  </a:cubicBezTo>
                  <a:cubicBezTo>
                    <a:pt x="64" y="930"/>
                    <a:pt x="64" y="930"/>
                    <a:pt x="64" y="930"/>
                  </a:cubicBezTo>
                  <a:cubicBezTo>
                    <a:pt x="64" y="930"/>
                    <a:pt x="71" y="929"/>
                    <a:pt x="72" y="930"/>
                  </a:cubicBezTo>
                  <a:cubicBezTo>
                    <a:pt x="85" y="851"/>
                    <a:pt x="186" y="680"/>
                    <a:pt x="328" y="642"/>
                  </a:cubicBezTo>
                  <a:close/>
                  <a:moveTo>
                    <a:pt x="1228" y="361"/>
                  </a:moveTo>
                  <a:cubicBezTo>
                    <a:pt x="1228" y="361"/>
                    <a:pt x="1220" y="361"/>
                    <a:pt x="1219" y="361"/>
                  </a:cubicBezTo>
                  <a:cubicBezTo>
                    <a:pt x="1206" y="440"/>
                    <a:pt x="1112" y="610"/>
                    <a:pt x="970" y="649"/>
                  </a:cubicBezTo>
                  <a:cubicBezTo>
                    <a:pt x="971" y="656"/>
                    <a:pt x="971" y="656"/>
                    <a:pt x="971" y="656"/>
                  </a:cubicBezTo>
                  <a:cubicBezTo>
                    <a:pt x="1248" y="656"/>
                    <a:pt x="1248" y="656"/>
                    <a:pt x="1248" y="656"/>
                  </a:cubicBezTo>
                  <a:cubicBezTo>
                    <a:pt x="1269" y="656"/>
                    <a:pt x="1269" y="656"/>
                    <a:pt x="1269" y="656"/>
                  </a:cubicBezTo>
                  <a:cubicBezTo>
                    <a:pt x="1291" y="656"/>
                    <a:pt x="1291" y="656"/>
                    <a:pt x="1291" y="656"/>
                  </a:cubicBezTo>
                  <a:lnTo>
                    <a:pt x="1228" y="361"/>
                  </a:lnTo>
                  <a:close/>
                  <a:moveTo>
                    <a:pt x="418" y="867"/>
                  </a:moveTo>
                  <a:cubicBezTo>
                    <a:pt x="413" y="863"/>
                    <a:pt x="413" y="863"/>
                    <a:pt x="413" y="863"/>
                  </a:cubicBezTo>
                  <a:cubicBezTo>
                    <a:pt x="212" y="1064"/>
                    <a:pt x="212" y="1064"/>
                    <a:pt x="212" y="1064"/>
                  </a:cubicBezTo>
                  <a:cubicBezTo>
                    <a:pt x="197" y="1079"/>
                    <a:pt x="197" y="1079"/>
                    <a:pt x="197" y="1079"/>
                  </a:cubicBezTo>
                  <a:cubicBezTo>
                    <a:pt x="182" y="1094"/>
                    <a:pt x="182" y="1094"/>
                    <a:pt x="182" y="1094"/>
                  </a:cubicBezTo>
                  <a:cubicBezTo>
                    <a:pt x="435" y="1258"/>
                    <a:pt x="435" y="1258"/>
                    <a:pt x="435" y="1258"/>
                  </a:cubicBezTo>
                  <a:cubicBezTo>
                    <a:pt x="435" y="1258"/>
                    <a:pt x="440" y="1252"/>
                    <a:pt x="441" y="1252"/>
                  </a:cubicBezTo>
                  <a:cubicBezTo>
                    <a:pt x="395" y="1187"/>
                    <a:pt x="346" y="995"/>
                    <a:pt x="418" y="867"/>
                  </a:cubicBezTo>
                  <a:close/>
                  <a:moveTo>
                    <a:pt x="873" y="423"/>
                  </a:moveTo>
                  <a:cubicBezTo>
                    <a:pt x="878" y="428"/>
                    <a:pt x="878" y="428"/>
                    <a:pt x="878" y="428"/>
                  </a:cubicBezTo>
                  <a:cubicBezTo>
                    <a:pt x="1079" y="227"/>
                    <a:pt x="1079" y="227"/>
                    <a:pt x="1079" y="227"/>
                  </a:cubicBezTo>
                  <a:cubicBezTo>
                    <a:pt x="1094" y="212"/>
                    <a:pt x="1094" y="212"/>
                    <a:pt x="1094" y="212"/>
                  </a:cubicBezTo>
                  <a:cubicBezTo>
                    <a:pt x="1109" y="196"/>
                    <a:pt x="1109" y="196"/>
                    <a:pt x="1109" y="196"/>
                  </a:cubicBezTo>
                  <a:cubicBezTo>
                    <a:pt x="856" y="33"/>
                    <a:pt x="856" y="33"/>
                    <a:pt x="856" y="33"/>
                  </a:cubicBezTo>
                  <a:cubicBezTo>
                    <a:pt x="856" y="33"/>
                    <a:pt x="851" y="38"/>
                    <a:pt x="850" y="39"/>
                  </a:cubicBezTo>
                  <a:cubicBezTo>
                    <a:pt x="897" y="104"/>
                    <a:pt x="946" y="296"/>
                    <a:pt x="873" y="423"/>
                  </a:cubicBezTo>
                  <a:close/>
                  <a:moveTo>
                    <a:pt x="881" y="885"/>
                  </a:moveTo>
                  <a:cubicBezTo>
                    <a:pt x="875" y="890"/>
                    <a:pt x="875" y="890"/>
                    <a:pt x="875" y="890"/>
                  </a:cubicBezTo>
                  <a:cubicBezTo>
                    <a:pt x="1064" y="1079"/>
                    <a:pt x="1064" y="1079"/>
                    <a:pt x="1064" y="1079"/>
                  </a:cubicBezTo>
                  <a:cubicBezTo>
                    <a:pt x="1079" y="1094"/>
                    <a:pt x="1079" y="1094"/>
                    <a:pt x="1079" y="1094"/>
                  </a:cubicBezTo>
                  <a:cubicBezTo>
                    <a:pt x="1095" y="1109"/>
                    <a:pt x="1095" y="1109"/>
                    <a:pt x="1095" y="1109"/>
                  </a:cubicBezTo>
                  <a:cubicBezTo>
                    <a:pt x="1258" y="856"/>
                    <a:pt x="1258" y="856"/>
                    <a:pt x="1258" y="856"/>
                  </a:cubicBezTo>
                  <a:cubicBezTo>
                    <a:pt x="1252" y="850"/>
                    <a:pt x="1252" y="850"/>
                    <a:pt x="1252" y="850"/>
                  </a:cubicBezTo>
                  <a:cubicBezTo>
                    <a:pt x="1049" y="972"/>
                    <a:pt x="881" y="885"/>
                    <a:pt x="881" y="885"/>
                  </a:cubicBezTo>
                  <a:close/>
                </a:path>
              </a:pathLst>
            </a:custGeom>
            <a:solidFill>
              <a:srgbClr val="5BC2E7"/>
            </a:solidFill>
            <a:ln w="12700">
              <a:solidFill>
                <a:srgbClr val="5BC2E7"/>
              </a:solidFill>
              <a:round/>
              <a:headEnd/>
              <a:tailEnd/>
            </a:ln>
          </p:spPr>
          <p:txBody>
            <a:bodyPr vert="horz" wrap="square" lIns="91440" tIns="45720" rIns="91440" bIns="45720" numCol="1" anchor="t" anchorCtr="0" compatLnSpc="1">
              <a:prstTxWarp prst="textNoShape">
                <a:avLst/>
              </a:prstTxWarp>
            </a:bodyPr>
            <a:lstStyle/>
            <a:p>
              <a:endParaRPr lang="en-GB" dirty="0"/>
            </a:p>
          </p:txBody>
        </p:sp>
      </p:grpSp>
      <p:sp>
        <p:nvSpPr>
          <p:cNvPr id="19" name="Frame picture 4">
            <a:extLst>
              <a:ext uri="{FF2B5EF4-FFF2-40B4-BE49-F238E27FC236}">
                <a16:creationId xmlns:a16="http://schemas.microsoft.com/office/drawing/2014/main" id="{EFF005BF-0D4B-44EB-B6E1-7193D2F4A8E5}"/>
              </a:ext>
            </a:extLst>
          </p:cNvPr>
          <p:cNvSpPr>
            <a:spLocks noGrp="1" noSelect="1"/>
          </p:cNvSpPr>
          <p:nvPr>
            <p:ph type="pic" sz="quarter" idx="19" hasCustomPrompt="1"/>
          </p:nvPr>
        </p:nvSpPr>
        <p:spPr>
          <a:xfrm>
            <a:off x="0" y="0"/>
            <a:ext cx="12193200" cy="6858000"/>
          </a:xfrm>
          <a:custGeom>
            <a:avLst/>
            <a:gdLst>
              <a:gd name="connsiteX0" fmla="*/ 892584 w 12193200"/>
              <a:gd name="connsiteY0" fmla="*/ 6424666 h 6858000"/>
              <a:gd name="connsiteX1" fmla="*/ 890704 w 12193200"/>
              <a:gd name="connsiteY1" fmla="*/ 6424981 h 6858000"/>
              <a:gd name="connsiteX2" fmla="*/ 890704 w 12193200"/>
              <a:gd name="connsiteY2" fmla="*/ 6514350 h 6858000"/>
              <a:gd name="connsiteX3" fmla="*/ 890704 w 12193200"/>
              <a:gd name="connsiteY3" fmla="*/ 6520957 h 6858000"/>
              <a:gd name="connsiteX4" fmla="*/ 890704 w 12193200"/>
              <a:gd name="connsiteY4" fmla="*/ 6527880 h 6858000"/>
              <a:gd name="connsiteX5" fmla="*/ 982803 w 12193200"/>
              <a:gd name="connsiteY5" fmla="*/ 6507741 h 6858000"/>
              <a:gd name="connsiteX6" fmla="*/ 982803 w 12193200"/>
              <a:gd name="connsiteY6" fmla="*/ 6505223 h 6858000"/>
              <a:gd name="connsiteX7" fmla="*/ 892584 w 12193200"/>
              <a:gd name="connsiteY7" fmla="*/ 6424666 h 6858000"/>
              <a:gd name="connsiteX8" fmla="*/ 820134 w 12193200"/>
              <a:gd name="connsiteY8" fmla="*/ 6392908 h 6858000"/>
              <a:gd name="connsiteX9" fmla="*/ 755806 w 12193200"/>
              <a:gd name="connsiteY9" fmla="*/ 6456742 h 6858000"/>
              <a:gd name="connsiteX10" fmla="*/ 751005 w 12193200"/>
              <a:gd name="connsiteY10" fmla="*/ 6461506 h 6858000"/>
              <a:gd name="connsiteX11" fmla="*/ 746205 w 12193200"/>
              <a:gd name="connsiteY11" fmla="*/ 6466270 h 6858000"/>
              <a:gd name="connsiteX12" fmla="*/ 827175 w 12193200"/>
              <a:gd name="connsiteY12" fmla="*/ 6518353 h 6858000"/>
              <a:gd name="connsiteX13" fmla="*/ 828776 w 12193200"/>
              <a:gd name="connsiteY13" fmla="*/ 6516447 h 6858000"/>
              <a:gd name="connsiteX14" fmla="*/ 821735 w 12193200"/>
              <a:gd name="connsiteY14" fmla="*/ 6394178 h 6858000"/>
              <a:gd name="connsiteX15" fmla="*/ 820134 w 12193200"/>
              <a:gd name="connsiteY15" fmla="*/ 6392908 h 6858000"/>
              <a:gd name="connsiteX16" fmla="*/ 1085714 w 12193200"/>
              <a:gd name="connsiteY16" fmla="*/ 6388144 h 6858000"/>
              <a:gd name="connsiteX17" fmla="*/ 968499 w 12193200"/>
              <a:gd name="connsiteY17" fmla="*/ 6399303 h 6858000"/>
              <a:gd name="connsiteX18" fmla="*/ 966924 w 12193200"/>
              <a:gd name="connsiteY18" fmla="*/ 6400896 h 6858000"/>
              <a:gd name="connsiteX19" fmla="*/ 1026477 w 12193200"/>
              <a:gd name="connsiteY19" fmla="*/ 6461150 h 6858000"/>
              <a:gd name="connsiteX20" fmla="*/ 1031203 w 12193200"/>
              <a:gd name="connsiteY20" fmla="*/ 6465933 h 6858000"/>
              <a:gd name="connsiteX21" fmla="*/ 1035929 w 12193200"/>
              <a:gd name="connsiteY21" fmla="*/ 6470715 h 6858000"/>
              <a:gd name="connsiteX22" fmla="*/ 1087604 w 12193200"/>
              <a:gd name="connsiteY22" fmla="*/ 6390057 h 6858000"/>
              <a:gd name="connsiteX23" fmla="*/ 1085714 w 12193200"/>
              <a:gd name="connsiteY23" fmla="*/ 6388144 h 6858000"/>
              <a:gd name="connsiteX24" fmla="*/ 689040 w 12193200"/>
              <a:gd name="connsiteY24" fmla="*/ 6319864 h 6858000"/>
              <a:gd name="connsiteX25" fmla="*/ 708865 w 12193200"/>
              <a:gd name="connsiteY25" fmla="*/ 6413551 h 6858000"/>
              <a:gd name="connsiteX26" fmla="*/ 711697 w 12193200"/>
              <a:gd name="connsiteY26" fmla="*/ 6413551 h 6858000"/>
              <a:gd name="connsiteX27" fmla="*/ 792254 w 12193200"/>
              <a:gd name="connsiteY27" fmla="*/ 6322087 h 6858000"/>
              <a:gd name="connsiteX28" fmla="*/ 791939 w 12193200"/>
              <a:gd name="connsiteY28" fmla="*/ 6319864 h 6858000"/>
              <a:gd name="connsiteX29" fmla="*/ 702572 w 12193200"/>
              <a:gd name="connsiteY29" fmla="*/ 6319864 h 6858000"/>
              <a:gd name="connsiteX30" fmla="*/ 695963 w 12193200"/>
              <a:gd name="connsiteY30" fmla="*/ 6319864 h 6858000"/>
              <a:gd name="connsiteX31" fmla="*/ 689040 w 12193200"/>
              <a:gd name="connsiteY31" fmla="*/ 6319864 h 6858000"/>
              <a:gd name="connsiteX32" fmla="*/ 889642 w 12193200"/>
              <a:gd name="connsiteY32" fmla="*/ 6237293 h 6858000"/>
              <a:gd name="connsiteX33" fmla="*/ 831847 w 12193200"/>
              <a:gd name="connsiteY33" fmla="*/ 6270384 h 6858000"/>
              <a:gd name="connsiteX34" fmla="*/ 819529 w 12193200"/>
              <a:gd name="connsiteY34" fmla="*/ 6341019 h 6858000"/>
              <a:gd name="connsiteX35" fmla="*/ 820160 w 12193200"/>
              <a:gd name="connsiteY35" fmla="*/ 6343246 h 6858000"/>
              <a:gd name="connsiteX36" fmla="*/ 858691 w 12193200"/>
              <a:gd name="connsiteY36" fmla="*/ 6394154 h 6858000"/>
              <a:gd name="connsiteX37" fmla="*/ 910803 w 12193200"/>
              <a:gd name="connsiteY37" fmla="*/ 6405609 h 6858000"/>
              <a:gd name="connsiteX38" fmla="*/ 933226 w 12193200"/>
              <a:gd name="connsiteY38" fmla="*/ 6401473 h 6858000"/>
              <a:gd name="connsiteX39" fmla="*/ 961966 w 12193200"/>
              <a:gd name="connsiteY39" fmla="*/ 6384927 h 6858000"/>
              <a:gd name="connsiteX40" fmla="*/ 962283 w 12193200"/>
              <a:gd name="connsiteY40" fmla="*/ 6384609 h 6858000"/>
              <a:gd name="connsiteX41" fmla="*/ 965440 w 12193200"/>
              <a:gd name="connsiteY41" fmla="*/ 6381427 h 6858000"/>
              <a:gd name="connsiteX42" fmla="*/ 967336 w 12193200"/>
              <a:gd name="connsiteY42" fmla="*/ 6379518 h 6858000"/>
              <a:gd name="connsiteX43" fmla="*/ 967652 w 12193200"/>
              <a:gd name="connsiteY43" fmla="*/ 6379199 h 6858000"/>
              <a:gd name="connsiteX44" fmla="*/ 977442 w 12193200"/>
              <a:gd name="connsiteY44" fmla="*/ 6365518 h 6858000"/>
              <a:gd name="connsiteX45" fmla="*/ 984390 w 12193200"/>
              <a:gd name="connsiteY45" fmla="*/ 6344837 h 6858000"/>
              <a:gd name="connsiteX46" fmla="*/ 983759 w 12193200"/>
              <a:gd name="connsiteY46" fmla="*/ 6343883 h 6858000"/>
              <a:gd name="connsiteX47" fmla="*/ 983443 w 12193200"/>
              <a:gd name="connsiteY47" fmla="*/ 6343883 h 6858000"/>
              <a:gd name="connsiteX48" fmla="*/ 982496 w 12193200"/>
              <a:gd name="connsiteY48" fmla="*/ 6344201 h 6858000"/>
              <a:gd name="connsiteX49" fmla="*/ 921856 w 12193200"/>
              <a:gd name="connsiteY49" fmla="*/ 6385563 h 6858000"/>
              <a:gd name="connsiteX50" fmla="*/ 920278 w 12193200"/>
              <a:gd name="connsiteY50" fmla="*/ 6385563 h 6858000"/>
              <a:gd name="connsiteX51" fmla="*/ 918066 w 12193200"/>
              <a:gd name="connsiteY51" fmla="*/ 6385881 h 6858000"/>
              <a:gd name="connsiteX52" fmla="*/ 917751 w 12193200"/>
              <a:gd name="connsiteY52" fmla="*/ 6385881 h 6858000"/>
              <a:gd name="connsiteX53" fmla="*/ 916803 w 12193200"/>
              <a:gd name="connsiteY53" fmla="*/ 6386199 h 6858000"/>
              <a:gd name="connsiteX54" fmla="*/ 913961 w 12193200"/>
              <a:gd name="connsiteY54" fmla="*/ 6386199 h 6858000"/>
              <a:gd name="connsiteX55" fmla="*/ 909539 w 12193200"/>
              <a:gd name="connsiteY55" fmla="*/ 6386518 h 6858000"/>
              <a:gd name="connsiteX56" fmla="*/ 879852 w 12193200"/>
              <a:gd name="connsiteY56" fmla="*/ 6381427 h 6858000"/>
              <a:gd name="connsiteX57" fmla="*/ 874482 w 12193200"/>
              <a:gd name="connsiteY57" fmla="*/ 6378881 h 6858000"/>
              <a:gd name="connsiteX58" fmla="*/ 858375 w 12193200"/>
              <a:gd name="connsiteY58" fmla="*/ 6367109 h 6858000"/>
              <a:gd name="connsiteX59" fmla="*/ 858060 w 12193200"/>
              <a:gd name="connsiteY59" fmla="*/ 6366791 h 6858000"/>
              <a:gd name="connsiteX60" fmla="*/ 857428 w 12193200"/>
              <a:gd name="connsiteY60" fmla="*/ 6366154 h 6858000"/>
              <a:gd name="connsiteX61" fmla="*/ 844164 w 12193200"/>
              <a:gd name="connsiteY61" fmla="*/ 6290429 h 6858000"/>
              <a:gd name="connsiteX62" fmla="*/ 891538 w 12193200"/>
              <a:gd name="connsiteY62" fmla="*/ 6258293 h 6858000"/>
              <a:gd name="connsiteX63" fmla="*/ 927542 w 12193200"/>
              <a:gd name="connsiteY63" fmla="*/ 6270384 h 6858000"/>
              <a:gd name="connsiteX64" fmla="*/ 939859 w 12193200"/>
              <a:gd name="connsiteY64" fmla="*/ 6322246 h 6858000"/>
              <a:gd name="connsiteX65" fmla="*/ 909855 w 12193200"/>
              <a:gd name="connsiteY65" fmla="*/ 6343246 h 6858000"/>
              <a:gd name="connsiteX66" fmla="*/ 881115 w 12193200"/>
              <a:gd name="connsiteY66" fmla="*/ 6321928 h 6858000"/>
              <a:gd name="connsiteX67" fmla="*/ 895328 w 12193200"/>
              <a:gd name="connsiteY67" fmla="*/ 6298065 h 6858000"/>
              <a:gd name="connsiteX68" fmla="*/ 902908 w 12193200"/>
              <a:gd name="connsiteY68" fmla="*/ 6301565 h 6858000"/>
              <a:gd name="connsiteX69" fmla="*/ 902592 w 12193200"/>
              <a:gd name="connsiteY69" fmla="*/ 6306337 h 6858000"/>
              <a:gd name="connsiteX70" fmla="*/ 902592 w 12193200"/>
              <a:gd name="connsiteY70" fmla="*/ 6312383 h 6858000"/>
              <a:gd name="connsiteX71" fmla="*/ 912382 w 12193200"/>
              <a:gd name="connsiteY71" fmla="*/ 6319064 h 6858000"/>
              <a:gd name="connsiteX72" fmla="*/ 922489 w 12193200"/>
              <a:gd name="connsiteY72" fmla="*/ 6306337 h 6858000"/>
              <a:gd name="connsiteX73" fmla="*/ 914593 w 12193200"/>
              <a:gd name="connsiteY73" fmla="*/ 6287883 h 6858000"/>
              <a:gd name="connsiteX74" fmla="*/ 892485 w 12193200"/>
              <a:gd name="connsiteY74" fmla="*/ 6280565 h 6858000"/>
              <a:gd name="connsiteX75" fmla="*/ 871956 w 12193200"/>
              <a:gd name="connsiteY75" fmla="*/ 6289793 h 6858000"/>
              <a:gd name="connsiteX76" fmla="*/ 861218 w 12193200"/>
              <a:gd name="connsiteY76" fmla="*/ 6330519 h 6858000"/>
              <a:gd name="connsiteX77" fmla="*/ 897854 w 12193200"/>
              <a:gd name="connsiteY77" fmla="*/ 6363291 h 6858000"/>
              <a:gd name="connsiteX78" fmla="*/ 912698 w 12193200"/>
              <a:gd name="connsiteY78" fmla="*/ 6364564 h 6858000"/>
              <a:gd name="connsiteX79" fmla="*/ 955019 w 12193200"/>
              <a:gd name="connsiteY79" fmla="*/ 6338155 h 6858000"/>
              <a:gd name="connsiteX80" fmla="*/ 957545 w 12193200"/>
              <a:gd name="connsiteY80" fmla="*/ 6275156 h 6858000"/>
              <a:gd name="connsiteX81" fmla="*/ 899433 w 12193200"/>
              <a:gd name="connsiteY81" fmla="*/ 6237293 h 6858000"/>
              <a:gd name="connsiteX82" fmla="*/ 889642 w 12193200"/>
              <a:gd name="connsiteY82" fmla="*/ 6237293 h 6858000"/>
              <a:gd name="connsiteX83" fmla="*/ 1075891 w 12193200"/>
              <a:gd name="connsiteY83" fmla="*/ 6232529 h 6858000"/>
              <a:gd name="connsiteX84" fmla="*/ 995506 w 12193200"/>
              <a:gd name="connsiteY84" fmla="*/ 6323992 h 6858000"/>
              <a:gd name="connsiteX85" fmla="*/ 995827 w 12193200"/>
              <a:gd name="connsiteY85" fmla="*/ 6326216 h 6858000"/>
              <a:gd name="connsiteX86" fmla="*/ 1084894 w 12193200"/>
              <a:gd name="connsiteY86" fmla="*/ 6326216 h 6858000"/>
              <a:gd name="connsiteX87" fmla="*/ 1091646 w 12193200"/>
              <a:gd name="connsiteY87" fmla="*/ 6326216 h 6858000"/>
              <a:gd name="connsiteX88" fmla="*/ 1098720 w 12193200"/>
              <a:gd name="connsiteY88" fmla="*/ 6326216 h 6858000"/>
              <a:gd name="connsiteX89" fmla="*/ 1078463 w 12193200"/>
              <a:gd name="connsiteY89" fmla="*/ 6232529 h 6858000"/>
              <a:gd name="connsiteX90" fmla="*/ 1075891 w 12193200"/>
              <a:gd name="connsiteY90" fmla="*/ 6232529 h 6858000"/>
              <a:gd name="connsiteX91" fmla="*/ 750465 w 12193200"/>
              <a:gd name="connsiteY91" fmla="*/ 6176953 h 6858000"/>
              <a:gd name="connsiteX92" fmla="*/ 698568 w 12193200"/>
              <a:gd name="connsiteY92" fmla="*/ 6256060 h 6858000"/>
              <a:gd name="connsiteX93" fmla="*/ 700478 w 12193200"/>
              <a:gd name="connsiteY93" fmla="*/ 6257937 h 6858000"/>
              <a:gd name="connsiteX94" fmla="*/ 822739 w 12193200"/>
              <a:gd name="connsiteY94" fmla="*/ 6250745 h 6858000"/>
              <a:gd name="connsiteX95" fmla="*/ 824012 w 12193200"/>
              <a:gd name="connsiteY95" fmla="*/ 6249181 h 6858000"/>
              <a:gd name="connsiteX96" fmla="*/ 760335 w 12193200"/>
              <a:gd name="connsiteY96" fmla="*/ 6186334 h 6858000"/>
              <a:gd name="connsiteX97" fmla="*/ 755559 w 12193200"/>
              <a:gd name="connsiteY97" fmla="*/ 6181643 h 6858000"/>
              <a:gd name="connsiteX98" fmla="*/ 750465 w 12193200"/>
              <a:gd name="connsiteY98" fmla="*/ 6176953 h 6858000"/>
              <a:gd name="connsiteX99" fmla="*/ 960547 w 12193200"/>
              <a:gd name="connsiteY99" fmla="*/ 6129316 h 6858000"/>
              <a:gd name="connsiteX100" fmla="*/ 958984 w 12193200"/>
              <a:gd name="connsiteY100" fmla="*/ 6131222 h 6858000"/>
              <a:gd name="connsiteX101" fmla="*/ 965862 w 12193200"/>
              <a:gd name="connsiteY101" fmla="*/ 6253491 h 6858000"/>
              <a:gd name="connsiteX102" fmla="*/ 967426 w 12193200"/>
              <a:gd name="connsiteY102" fmla="*/ 6254761 h 6858000"/>
              <a:gd name="connsiteX103" fmla="*/ 1030274 w 12193200"/>
              <a:gd name="connsiteY103" fmla="*/ 6190927 h 6858000"/>
              <a:gd name="connsiteX104" fmla="*/ 1034964 w 12193200"/>
              <a:gd name="connsiteY104" fmla="*/ 6186162 h 6858000"/>
              <a:gd name="connsiteX105" fmla="*/ 1039967 w 12193200"/>
              <a:gd name="connsiteY105" fmla="*/ 6181399 h 6858000"/>
              <a:gd name="connsiteX106" fmla="*/ 960547 w 12193200"/>
              <a:gd name="connsiteY106" fmla="*/ 6129316 h 6858000"/>
              <a:gd name="connsiteX107" fmla="*/ 897056 w 12193200"/>
              <a:gd name="connsiteY107" fmla="*/ 6118200 h 6858000"/>
              <a:gd name="connsiteX108" fmla="*/ 803369 w 12193200"/>
              <a:gd name="connsiteY108" fmla="*/ 6138649 h 6858000"/>
              <a:gd name="connsiteX109" fmla="*/ 803369 w 12193200"/>
              <a:gd name="connsiteY109" fmla="*/ 6141205 h 6858000"/>
              <a:gd name="connsiteX110" fmla="*/ 895144 w 12193200"/>
              <a:gd name="connsiteY110" fmla="*/ 6223002 h 6858000"/>
              <a:gd name="connsiteX111" fmla="*/ 897056 w 12193200"/>
              <a:gd name="connsiteY111" fmla="*/ 6222682 h 6858000"/>
              <a:gd name="connsiteX112" fmla="*/ 897056 w 12193200"/>
              <a:gd name="connsiteY112" fmla="*/ 6131939 h 6858000"/>
              <a:gd name="connsiteX113" fmla="*/ 897056 w 12193200"/>
              <a:gd name="connsiteY113" fmla="*/ 6125229 h 6858000"/>
              <a:gd name="connsiteX114" fmla="*/ 897056 w 12193200"/>
              <a:gd name="connsiteY114" fmla="*/ 6118200 h 6858000"/>
              <a:gd name="connsiteX115" fmla="*/ 0 w 12193200"/>
              <a:gd name="connsiteY115" fmla="*/ 0 h 6858000"/>
              <a:gd name="connsiteX116" fmla="*/ 12193200 w 12193200"/>
              <a:gd name="connsiteY116" fmla="*/ 0 h 6858000"/>
              <a:gd name="connsiteX117" fmla="*/ 12193200 w 12193200"/>
              <a:gd name="connsiteY117" fmla="*/ 6858000 h 6858000"/>
              <a:gd name="connsiteX118" fmla="*/ 0 w 12193200"/>
              <a:gd name="connsiteY11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12193200" h="6858000">
                <a:moveTo>
                  <a:pt x="892584" y="6424666"/>
                </a:moveTo>
                <a:cubicBezTo>
                  <a:pt x="890704" y="6424981"/>
                  <a:pt x="890704" y="6424981"/>
                  <a:pt x="890704" y="6424981"/>
                </a:cubicBezTo>
                <a:cubicBezTo>
                  <a:pt x="890704" y="6514350"/>
                  <a:pt x="890704" y="6514350"/>
                  <a:pt x="890704" y="6514350"/>
                </a:cubicBezTo>
                <a:cubicBezTo>
                  <a:pt x="890704" y="6520957"/>
                  <a:pt x="890704" y="6520957"/>
                  <a:pt x="890704" y="6520957"/>
                </a:cubicBezTo>
                <a:cubicBezTo>
                  <a:pt x="890704" y="6527880"/>
                  <a:pt x="890704" y="6527880"/>
                  <a:pt x="890704" y="6527880"/>
                </a:cubicBezTo>
                <a:cubicBezTo>
                  <a:pt x="982803" y="6507741"/>
                  <a:pt x="982803" y="6507741"/>
                  <a:pt x="982803" y="6507741"/>
                </a:cubicBezTo>
                <a:cubicBezTo>
                  <a:pt x="982803" y="6507741"/>
                  <a:pt x="982803" y="6505539"/>
                  <a:pt x="982803" y="6505223"/>
                </a:cubicBezTo>
                <a:cubicBezTo>
                  <a:pt x="958369" y="6501132"/>
                  <a:pt x="904801" y="6469350"/>
                  <a:pt x="892584" y="6424666"/>
                </a:cubicBezTo>
                <a:close/>
                <a:moveTo>
                  <a:pt x="820134" y="6392908"/>
                </a:moveTo>
                <a:cubicBezTo>
                  <a:pt x="755806" y="6456742"/>
                  <a:pt x="755806" y="6456742"/>
                  <a:pt x="755806" y="6456742"/>
                </a:cubicBezTo>
                <a:cubicBezTo>
                  <a:pt x="751005" y="6461506"/>
                  <a:pt x="751005" y="6461506"/>
                  <a:pt x="751005" y="6461506"/>
                </a:cubicBezTo>
                <a:cubicBezTo>
                  <a:pt x="746205" y="6466270"/>
                  <a:pt x="746205" y="6466270"/>
                  <a:pt x="746205" y="6466270"/>
                </a:cubicBezTo>
                <a:cubicBezTo>
                  <a:pt x="827175" y="6518353"/>
                  <a:pt x="827175" y="6518353"/>
                  <a:pt x="827175" y="6518353"/>
                </a:cubicBezTo>
                <a:cubicBezTo>
                  <a:pt x="827175" y="6518353"/>
                  <a:pt x="828776" y="6516447"/>
                  <a:pt x="828776" y="6516447"/>
                </a:cubicBezTo>
                <a:cubicBezTo>
                  <a:pt x="814054" y="6495805"/>
                  <a:pt x="798372" y="6434829"/>
                  <a:pt x="821735" y="6394178"/>
                </a:cubicBezTo>
                <a:cubicBezTo>
                  <a:pt x="820134" y="6392908"/>
                  <a:pt x="820134" y="6392908"/>
                  <a:pt x="820134" y="6392908"/>
                </a:cubicBezTo>
                <a:close/>
                <a:moveTo>
                  <a:pt x="1085714" y="6388144"/>
                </a:moveTo>
                <a:cubicBezTo>
                  <a:pt x="1021435" y="6427039"/>
                  <a:pt x="968499" y="6399303"/>
                  <a:pt x="968499" y="6399303"/>
                </a:cubicBezTo>
                <a:lnTo>
                  <a:pt x="966924" y="6400896"/>
                </a:lnTo>
                <a:cubicBezTo>
                  <a:pt x="966924" y="6400896"/>
                  <a:pt x="966924" y="6400896"/>
                  <a:pt x="1026477" y="6461150"/>
                </a:cubicBezTo>
                <a:cubicBezTo>
                  <a:pt x="1026477" y="6461150"/>
                  <a:pt x="1026477" y="6461150"/>
                  <a:pt x="1031203" y="6465933"/>
                </a:cubicBezTo>
                <a:cubicBezTo>
                  <a:pt x="1031203" y="6465933"/>
                  <a:pt x="1031203" y="6465933"/>
                  <a:pt x="1035929" y="6470715"/>
                </a:cubicBezTo>
                <a:cubicBezTo>
                  <a:pt x="1035929" y="6470715"/>
                  <a:pt x="1035929" y="6470715"/>
                  <a:pt x="1087604" y="6390057"/>
                </a:cubicBezTo>
                <a:cubicBezTo>
                  <a:pt x="1087604" y="6390057"/>
                  <a:pt x="1087604" y="6390057"/>
                  <a:pt x="1085714" y="6388144"/>
                </a:cubicBezTo>
                <a:close/>
                <a:moveTo>
                  <a:pt x="689040" y="6319864"/>
                </a:moveTo>
                <a:cubicBezTo>
                  <a:pt x="708865" y="6413551"/>
                  <a:pt x="708865" y="6413551"/>
                  <a:pt x="708865" y="6413551"/>
                </a:cubicBezTo>
                <a:cubicBezTo>
                  <a:pt x="708865" y="6413551"/>
                  <a:pt x="711382" y="6413234"/>
                  <a:pt x="711697" y="6413551"/>
                </a:cubicBezTo>
                <a:cubicBezTo>
                  <a:pt x="715788" y="6388463"/>
                  <a:pt x="747570" y="6334473"/>
                  <a:pt x="792254" y="6322087"/>
                </a:cubicBezTo>
                <a:cubicBezTo>
                  <a:pt x="791939" y="6319864"/>
                  <a:pt x="791939" y="6319864"/>
                  <a:pt x="791939" y="6319864"/>
                </a:cubicBezTo>
                <a:cubicBezTo>
                  <a:pt x="702572" y="6319864"/>
                  <a:pt x="702572" y="6319864"/>
                  <a:pt x="702572" y="6319864"/>
                </a:cubicBezTo>
                <a:cubicBezTo>
                  <a:pt x="695963" y="6319864"/>
                  <a:pt x="695963" y="6319864"/>
                  <a:pt x="695963" y="6319864"/>
                </a:cubicBezTo>
                <a:cubicBezTo>
                  <a:pt x="689040" y="6319864"/>
                  <a:pt x="689040" y="6319864"/>
                  <a:pt x="689040" y="6319864"/>
                </a:cubicBezTo>
                <a:close/>
                <a:moveTo>
                  <a:pt x="889642" y="6237293"/>
                </a:moveTo>
                <a:cubicBezTo>
                  <a:pt x="866587" y="6238884"/>
                  <a:pt x="845743" y="6250975"/>
                  <a:pt x="831847" y="6270384"/>
                </a:cubicBezTo>
                <a:cubicBezTo>
                  <a:pt x="817634" y="6290429"/>
                  <a:pt x="812897" y="6316520"/>
                  <a:pt x="819529" y="6341019"/>
                </a:cubicBezTo>
                <a:cubicBezTo>
                  <a:pt x="820160" y="6343246"/>
                  <a:pt x="820160" y="6343246"/>
                  <a:pt x="820160" y="6343246"/>
                </a:cubicBezTo>
                <a:cubicBezTo>
                  <a:pt x="826793" y="6364564"/>
                  <a:pt x="840374" y="6382699"/>
                  <a:pt x="858691" y="6394154"/>
                </a:cubicBezTo>
                <a:cubicBezTo>
                  <a:pt x="867218" y="6399246"/>
                  <a:pt x="885221" y="6407200"/>
                  <a:pt x="910803" y="6405609"/>
                </a:cubicBezTo>
                <a:cubicBezTo>
                  <a:pt x="918066" y="6404973"/>
                  <a:pt x="925646" y="6403700"/>
                  <a:pt x="933226" y="6401473"/>
                </a:cubicBezTo>
                <a:cubicBezTo>
                  <a:pt x="950597" y="6395746"/>
                  <a:pt x="960072" y="6386836"/>
                  <a:pt x="961966" y="6384927"/>
                </a:cubicBezTo>
                <a:cubicBezTo>
                  <a:pt x="962283" y="6384609"/>
                  <a:pt x="962283" y="6384609"/>
                  <a:pt x="962283" y="6384609"/>
                </a:cubicBezTo>
                <a:cubicBezTo>
                  <a:pt x="965440" y="6381427"/>
                  <a:pt x="965440" y="6381427"/>
                  <a:pt x="965440" y="6381427"/>
                </a:cubicBezTo>
                <a:cubicBezTo>
                  <a:pt x="967336" y="6379518"/>
                  <a:pt x="967336" y="6379518"/>
                  <a:pt x="967336" y="6379518"/>
                </a:cubicBezTo>
                <a:cubicBezTo>
                  <a:pt x="967336" y="6379199"/>
                  <a:pt x="967336" y="6379199"/>
                  <a:pt x="967652" y="6379199"/>
                </a:cubicBezTo>
                <a:cubicBezTo>
                  <a:pt x="971441" y="6374745"/>
                  <a:pt x="974916" y="6369973"/>
                  <a:pt x="977442" y="6365518"/>
                </a:cubicBezTo>
                <a:cubicBezTo>
                  <a:pt x="980916" y="6358836"/>
                  <a:pt x="983443" y="6351837"/>
                  <a:pt x="984390" y="6344837"/>
                </a:cubicBezTo>
                <a:cubicBezTo>
                  <a:pt x="984390" y="6344519"/>
                  <a:pt x="984074" y="6343883"/>
                  <a:pt x="983759" y="6343883"/>
                </a:cubicBezTo>
                <a:cubicBezTo>
                  <a:pt x="983759" y="6343883"/>
                  <a:pt x="983443" y="6343883"/>
                  <a:pt x="983443" y="6343883"/>
                </a:cubicBezTo>
                <a:cubicBezTo>
                  <a:pt x="983127" y="6343883"/>
                  <a:pt x="982811" y="6343883"/>
                  <a:pt x="982496" y="6344201"/>
                </a:cubicBezTo>
                <a:cubicBezTo>
                  <a:pt x="968599" y="6365518"/>
                  <a:pt x="945227" y="6381109"/>
                  <a:pt x="921856" y="6385563"/>
                </a:cubicBezTo>
                <a:cubicBezTo>
                  <a:pt x="921856" y="6385563"/>
                  <a:pt x="921225" y="6385563"/>
                  <a:pt x="920278" y="6385563"/>
                </a:cubicBezTo>
                <a:cubicBezTo>
                  <a:pt x="918066" y="6385881"/>
                  <a:pt x="918066" y="6385881"/>
                  <a:pt x="918066" y="6385881"/>
                </a:cubicBezTo>
                <a:cubicBezTo>
                  <a:pt x="917751" y="6385881"/>
                  <a:pt x="917751" y="6385881"/>
                  <a:pt x="917751" y="6385881"/>
                </a:cubicBezTo>
                <a:cubicBezTo>
                  <a:pt x="917435" y="6385881"/>
                  <a:pt x="917119" y="6386199"/>
                  <a:pt x="916803" y="6386199"/>
                </a:cubicBezTo>
                <a:cubicBezTo>
                  <a:pt x="915856" y="6386199"/>
                  <a:pt x="914909" y="6386199"/>
                  <a:pt x="913961" y="6386199"/>
                </a:cubicBezTo>
                <a:cubicBezTo>
                  <a:pt x="912698" y="6386518"/>
                  <a:pt x="911119" y="6386518"/>
                  <a:pt x="909539" y="6386518"/>
                </a:cubicBezTo>
                <a:cubicBezTo>
                  <a:pt x="902275" y="6386518"/>
                  <a:pt x="891222" y="6385881"/>
                  <a:pt x="879852" y="6381427"/>
                </a:cubicBezTo>
                <a:cubicBezTo>
                  <a:pt x="874482" y="6378881"/>
                  <a:pt x="874482" y="6378881"/>
                  <a:pt x="874482" y="6378881"/>
                </a:cubicBezTo>
                <a:cubicBezTo>
                  <a:pt x="868482" y="6376018"/>
                  <a:pt x="862797" y="6371882"/>
                  <a:pt x="858375" y="6367109"/>
                </a:cubicBezTo>
                <a:cubicBezTo>
                  <a:pt x="858060" y="6367109"/>
                  <a:pt x="858060" y="6366791"/>
                  <a:pt x="858060" y="6366791"/>
                </a:cubicBezTo>
                <a:cubicBezTo>
                  <a:pt x="857744" y="6366473"/>
                  <a:pt x="857744" y="6366473"/>
                  <a:pt x="857428" y="6366154"/>
                </a:cubicBezTo>
                <a:cubicBezTo>
                  <a:pt x="836584" y="6345473"/>
                  <a:pt x="831530" y="6315564"/>
                  <a:pt x="844164" y="6290429"/>
                </a:cubicBezTo>
                <a:cubicBezTo>
                  <a:pt x="852691" y="6272292"/>
                  <a:pt x="871324" y="6259565"/>
                  <a:pt x="891538" y="6258293"/>
                </a:cubicBezTo>
                <a:cubicBezTo>
                  <a:pt x="904802" y="6257339"/>
                  <a:pt x="917435" y="6261475"/>
                  <a:pt x="927542" y="6270384"/>
                </a:cubicBezTo>
                <a:cubicBezTo>
                  <a:pt x="943017" y="6283429"/>
                  <a:pt x="948070" y="6305383"/>
                  <a:pt x="939859" y="6322246"/>
                </a:cubicBezTo>
                <a:cubicBezTo>
                  <a:pt x="935122" y="6334019"/>
                  <a:pt x="923120" y="6342609"/>
                  <a:pt x="909855" y="6343246"/>
                </a:cubicBezTo>
                <a:cubicBezTo>
                  <a:pt x="898485" y="6344201"/>
                  <a:pt x="884905" y="6338791"/>
                  <a:pt x="881115" y="6321928"/>
                </a:cubicBezTo>
                <a:cubicBezTo>
                  <a:pt x="879220" y="6312064"/>
                  <a:pt x="885221" y="6299337"/>
                  <a:pt x="895328" y="6298065"/>
                </a:cubicBezTo>
                <a:cubicBezTo>
                  <a:pt x="899118" y="6298065"/>
                  <a:pt x="901644" y="6299019"/>
                  <a:pt x="902908" y="6301565"/>
                </a:cubicBezTo>
                <a:cubicBezTo>
                  <a:pt x="903539" y="6303156"/>
                  <a:pt x="902908" y="6304747"/>
                  <a:pt x="902592" y="6306337"/>
                </a:cubicBezTo>
                <a:cubicBezTo>
                  <a:pt x="902275" y="6308246"/>
                  <a:pt x="901644" y="6310156"/>
                  <a:pt x="902592" y="6312383"/>
                </a:cubicBezTo>
                <a:cubicBezTo>
                  <a:pt x="904486" y="6316838"/>
                  <a:pt x="908276" y="6319382"/>
                  <a:pt x="912382" y="6319064"/>
                </a:cubicBezTo>
                <a:cubicBezTo>
                  <a:pt x="917435" y="6318746"/>
                  <a:pt x="922805" y="6314292"/>
                  <a:pt x="922489" y="6306337"/>
                </a:cubicBezTo>
                <a:cubicBezTo>
                  <a:pt x="922489" y="6299019"/>
                  <a:pt x="919646" y="6292656"/>
                  <a:pt x="914593" y="6287883"/>
                </a:cubicBezTo>
                <a:cubicBezTo>
                  <a:pt x="908908" y="6282792"/>
                  <a:pt x="901012" y="6279929"/>
                  <a:pt x="892485" y="6280565"/>
                </a:cubicBezTo>
                <a:cubicBezTo>
                  <a:pt x="884589" y="6281202"/>
                  <a:pt x="877325" y="6284383"/>
                  <a:pt x="871956" y="6289793"/>
                </a:cubicBezTo>
                <a:cubicBezTo>
                  <a:pt x="860902" y="6302201"/>
                  <a:pt x="857112" y="6316520"/>
                  <a:pt x="861218" y="6330519"/>
                </a:cubicBezTo>
                <a:cubicBezTo>
                  <a:pt x="866271" y="6346428"/>
                  <a:pt x="880484" y="6359154"/>
                  <a:pt x="897854" y="6363291"/>
                </a:cubicBezTo>
                <a:cubicBezTo>
                  <a:pt x="902592" y="6364564"/>
                  <a:pt x="907645" y="6364882"/>
                  <a:pt x="912698" y="6364564"/>
                </a:cubicBezTo>
                <a:cubicBezTo>
                  <a:pt x="924068" y="6363928"/>
                  <a:pt x="940806" y="6358518"/>
                  <a:pt x="955019" y="6338155"/>
                </a:cubicBezTo>
                <a:cubicBezTo>
                  <a:pt x="967020" y="6319064"/>
                  <a:pt x="967652" y="6295519"/>
                  <a:pt x="957545" y="6275156"/>
                </a:cubicBezTo>
                <a:cubicBezTo>
                  <a:pt x="946175" y="6253203"/>
                  <a:pt x="924383" y="6238884"/>
                  <a:pt x="899433" y="6237293"/>
                </a:cubicBezTo>
                <a:cubicBezTo>
                  <a:pt x="896275" y="6237293"/>
                  <a:pt x="892801" y="6237293"/>
                  <a:pt x="889642" y="6237293"/>
                </a:cubicBezTo>
                <a:close/>
                <a:moveTo>
                  <a:pt x="1075891" y="6232529"/>
                </a:moveTo>
                <a:cubicBezTo>
                  <a:pt x="1071389" y="6257618"/>
                  <a:pt x="1041164" y="6311607"/>
                  <a:pt x="995506" y="6323992"/>
                </a:cubicBezTo>
                <a:cubicBezTo>
                  <a:pt x="995827" y="6326216"/>
                  <a:pt x="995827" y="6326216"/>
                  <a:pt x="995827" y="6326216"/>
                </a:cubicBezTo>
                <a:cubicBezTo>
                  <a:pt x="1084894" y="6326216"/>
                  <a:pt x="1084894" y="6326216"/>
                  <a:pt x="1084894" y="6326216"/>
                </a:cubicBezTo>
                <a:cubicBezTo>
                  <a:pt x="1091646" y="6326216"/>
                  <a:pt x="1091646" y="6326216"/>
                  <a:pt x="1091646" y="6326216"/>
                </a:cubicBezTo>
                <a:cubicBezTo>
                  <a:pt x="1098720" y="6326216"/>
                  <a:pt x="1098720" y="6326216"/>
                  <a:pt x="1098720" y="6326216"/>
                </a:cubicBezTo>
                <a:lnTo>
                  <a:pt x="1078463" y="6232529"/>
                </a:lnTo>
                <a:cubicBezTo>
                  <a:pt x="1078463" y="6232529"/>
                  <a:pt x="1075891" y="6232846"/>
                  <a:pt x="1075891" y="6232529"/>
                </a:cubicBezTo>
                <a:close/>
                <a:moveTo>
                  <a:pt x="750465" y="6176953"/>
                </a:moveTo>
                <a:cubicBezTo>
                  <a:pt x="698568" y="6256060"/>
                  <a:pt x="698568" y="6256060"/>
                  <a:pt x="698568" y="6256060"/>
                </a:cubicBezTo>
                <a:cubicBezTo>
                  <a:pt x="698568" y="6256060"/>
                  <a:pt x="700160" y="6257624"/>
                  <a:pt x="700478" y="6257937"/>
                </a:cubicBezTo>
                <a:cubicBezTo>
                  <a:pt x="721173" y="6243553"/>
                  <a:pt x="782304" y="6228232"/>
                  <a:pt x="822739" y="6250745"/>
                </a:cubicBezTo>
                <a:cubicBezTo>
                  <a:pt x="824012" y="6249181"/>
                  <a:pt x="824012" y="6249181"/>
                  <a:pt x="824012" y="6249181"/>
                </a:cubicBezTo>
                <a:cubicBezTo>
                  <a:pt x="760335" y="6186334"/>
                  <a:pt x="760335" y="6186334"/>
                  <a:pt x="760335" y="6186334"/>
                </a:cubicBezTo>
                <a:cubicBezTo>
                  <a:pt x="755559" y="6181643"/>
                  <a:pt x="755559" y="6181643"/>
                  <a:pt x="755559" y="6181643"/>
                </a:cubicBezTo>
                <a:cubicBezTo>
                  <a:pt x="750465" y="6176953"/>
                  <a:pt x="750465" y="6176953"/>
                  <a:pt x="750465" y="6176953"/>
                </a:cubicBezTo>
                <a:close/>
                <a:moveTo>
                  <a:pt x="960547" y="6129316"/>
                </a:moveTo>
                <a:cubicBezTo>
                  <a:pt x="960547" y="6129316"/>
                  <a:pt x="958984" y="6131222"/>
                  <a:pt x="958984" y="6131222"/>
                </a:cubicBezTo>
                <a:cubicBezTo>
                  <a:pt x="973367" y="6151864"/>
                  <a:pt x="988688" y="6212840"/>
                  <a:pt x="965862" y="6253491"/>
                </a:cubicBezTo>
                <a:cubicBezTo>
                  <a:pt x="967426" y="6254761"/>
                  <a:pt x="967426" y="6254761"/>
                  <a:pt x="967426" y="6254761"/>
                </a:cubicBezTo>
                <a:cubicBezTo>
                  <a:pt x="1030274" y="6190927"/>
                  <a:pt x="1030274" y="6190927"/>
                  <a:pt x="1030274" y="6190927"/>
                </a:cubicBezTo>
                <a:cubicBezTo>
                  <a:pt x="1034964" y="6186162"/>
                  <a:pt x="1034964" y="6186162"/>
                  <a:pt x="1034964" y="6186162"/>
                </a:cubicBezTo>
                <a:cubicBezTo>
                  <a:pt x="1039967" y="6181399"/>
                  <a:pt x="1039967" y="6181399"/>
                  <a:pt x="1039967" y="6181399"/>
                </a:cubicBezTo>
                <a:cubicBezTo>
                  <a:pt x="960547" y="6129316"/>
                  <a:pt x="960547" y="6129316"/>
                  <a:pt x="960547" y="6129316"/>
                </a:cubicBezTo>
                <a:close/>
                <a:moveTo>
                  <a:pt x="897056" y="6118200"/>
                </a:moveTo>
                <a:cubicBezTo>
                  <a:pt x="803369" y="6138649"/>
                  <a:pt x="803369" y="6138649"/>
                  <a:pt x="803369" y="6138649"/>
                </a:cubicBezTo>
                <a:cubicBezTo>
                  <a:pt x="803369" y="6138649"/>
                  <a:pt x="803369" y="6140886"/>
                  <a:pt x="803369" y="6141205"/>
                </a:cubicBezTo>
                <a:cubicBezTo>
                  <a:pt x="828544" y="6145359"/>
                  <a:pt x="882716" y="6177630"/>
                  <a:pt x="895144" y="6223002"/>
                </a:cubicBezTo>
                <a:cubicBezTo>
                  <a:pt x="897056" y="6222682"/>
                  <a:pt x="897056" y="6222682"/>
                  <a:pt x="897056" y="6222682"/>
                </a:cubicBezTo>
                <a:cubicBezTo>
                  <a:pt x="897056" y="6131939"/>
                  <a:pt x="897056" y="6131939"/>
                  <a:pt x="897056" y="6131939"/>
                </a:cubicBezTo>
                <a:cubicBezTo>
                  <a:pt x="897056" y="6125229"/>
                  <a:pt x="897056" y="6125229"/>
                  <a:pt x="897056" y="6125229"/>
                </a:cubicBezTo>
                <a:cubicBezTo>
                  <a:pt x="897056" y="6118200"/>
                  <a:pt x="897056" y="6118200"/>
                  <a:pt x="897056" y="6118200"/>
                </a:cubicBezTo>
                <a:close/>
                <a:moveTo>
                  <a:pt x="0" y="0"/>
                </a:moveTo>
                <a:lnTo>
                  <a:pt x="12193200" y="0"/>
                </a:lnTo>
                <a:lnTo>
                  <a:pt x="12193200" y="6858000"/>
                </a:lnTo>
                <a:lnTo>
                  <a:pt x="0" y="6858000"/>
                </a:lnTo>
                <a:close/>
              </a:path>
            </a:pathLst>
          </a:custGeom>
        </p:spPr>
        <p:txBody>
          <a:bodyPr wrap="square">
            <a:noAutofit/>
          </a:bodyPr>
          <a:lstStyle>
            <a:lvl1pPr marL="270000" indent="-270000" algn="l" defTabSz="914400" rtl="0" eaLnBrk="1" latinLnBrk="0" hangingPunct="1">
              <a:spcBef>
                <a:spcPts val="0"/>
              </a:spcBef>
              <a:buFont typeface="Arial" pitchFamily="34" charset="0"/>
              <a:buNone/>
              <a:defRPr/>
            </a:lvl1pPr>
          </a:lstStyle>
          <a:p>
            <a:r>
              <a:rPr lang="en-GB"/>
              <a:t>[Picture]</a:t>
            </a:r>
            <a:endParaRPr lang="en-GB" dirty="0"/>
          </a:p>
        </p:txBody>
      </p:sp>
      <p:sp>
        <p:nvSpPr>
          <p:cNvPr id="15" name="***Frame slide number 5">
            <a:extLst>
              <a:ext uri="{FF2B5EF4-FFF2-40B4-BE49-F238E27FC236}">
                <a16:creationId xmlns:a16="http://schemas.microsoft.com/office/drawing/2014/main" id="{5AA3B119-C51C-4378-81AC-C8CDB62231C6}"/>
              </a:ext>
            </a:extLst>
          </p:cNvPr>
          <p:cNvSpPr>
            <a:spLocks noGrp="1" noSelect="1"/>
          </p:cNvSpPr>
          <p:nvPr>
            <p:ph type="sldNum" sz="quarter" idx="18"/>
          </p:nvPr>
        </p:nvSpPr>
        <p:spPr/>
        <p:txBody>
          <a:bodyPr/>
          <a:lstStyle>
            <a:lvl1pPr>
              <a:defRPr>
                <a:solidFill>
                  <a:srgbClr val="FFFFFF"/>
                </a:solidFill>
              </a:defRPr>
            </a:lvl1pPr>
          </a:lstStyle>
          <a:p>
            <a:fld id="{1336C48C-F87C-4E4B-81EF-5027B17D1F61}" type="slidenum">
              <a:rPr lang="en-GB" noProof="1" smtClean="0"/>
              <a:pPr/>
              <a:t>‹#›</a:t>
            </a:fld>
            <a:endParaRPr lang="en-GB" noProof="1"/>
          </a:p>
        </p:txBody>
      </p:sp>
    </p:spTree>
    <p:extLst>
      <p:ext uri="{BB962C8B-B14F-4D97-AF65-F5344CB8AC3E}">
        <p14:creationId xmlns:p14="http://schemas.microsoft.com/office/powerpoint/2010/main" val="878923014"/>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icture (footer blue)">
    <p:spTree>
      <p:nvGrpSpPr>
        <p:cNvPr id="1" name=""/>
        <p:cNvGrpSpPr/>
        <p:nvPr/>
      </p:nvGrpSpPr>
      <p:grpSpPr>
        <a:xfrm>
          <a:off x="0" y="0"/>
          <a:ext cx="0" cy="0"/>
          <a:chOff x="0" y="0"/>
          <a:chExt cx="0" cy="0"/>
        </a:xfrm>
      </p:grpSpPr>
      <p:sp>
        <p:nvSpPr>
          <p:cNvPr id="5" name="Frame picture 1"/>
          <p:cNvSpPr>
            <a:spLocks noGrp="1" noSelect="1"/>
          </p:cNvSpPr>
          <p:nvPr>
            <p:ph type="pic" sz="quarter" idx="15" hasCustomPrompt="1"/>
          </p:nvPr>
        </p:nvSpPr>
        <p:spPr>
          <a:xfrm>
            <a:off x="-1871304" y="1706563"/>
            <a:ext cx="1656000" cy="723600"/>
          </a:xfr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GB"/>
              <a:t> </a:t>
            </a:r>
            <a:endParaRPr lang="en-GB" dirty="0"/>
          </a:p>
        </p:txBody>
      </p:sp>
      <p:sp>
        <p:nvSpPr>
          <p:cNvPr id="4" name="Frame text 2"/>
          <p:cNvSpPr>
            <a:spLocks noGrp="1" noSelect="1"/>
          </p:cNvSpPr>
          <p:nvPr>
            <p:ph type="body" sz="quarter" idx="14" hasCustomPrompt="1"/>
          </p:nvPr>
        </p:nvSpPr>
        <p:spPr>
          <a:xfrm>
            <a:off x="-1906816" y="56479"/>
            <a:ext cx="1728000" cy="3201626"/>
          </a:xfrm>
          <a:prstGeom prst="roundRect">
            <a:avLst>
              <a:gd name="adj" fmla="val 8439"/>
            </a:avLst>
          </a:prstGeom>
          <a:ln w="28575">
            <a:solidFill>
              <a:schemeClr val="accent1"/>
            </a:solidFill>
          </a:ln>
        </p:spPr>
        <p:txBody>
          <a:bodyPr lIns="36000" tIns="36000" rIns="36000" bIns="36000"/>
          <a:lstStyle>
            <a:lvl1pPr marL="0" indent="0">
              <a:buNone/>
              <a:defRPr sz="900" b="0" baseline="0"/>
            </a:lvl1pPr>
            <a:lvl2pPr marL="0" indent="0">
              <a:buNone/>
              <a:defRPr sz="900" b="0"/>
            </a:lvl2pPr>
            <a:lvl3pPr marL="0" indent="0">
              <a:buNone/>
              <a:defRPr sz="900" b="0"/>
            </a:lvl3pPr>
            <a:lvl4pPr marL="0" indent="0">
              <a:buFont typeface="Arial" panose="020B0604020202020204" pitchFamily="34" charset="0"/>
              <a:buNone/>
              <a:defRPr sz="900" b="0"/>
            </a:lvl4pPr>
            <a:lvl5pPr marL="0" indent="0">
              <a:buFont typeface="Arial" panose="020B0604020202020204" pitchFamily="34" charset="0"/>
              <a:buNone/>
              <a:defRPr sz="900" b="0"/>
            </a:lvl5pPr>
            <a:lvl6pPr marL="0" indent="0">
              <a:buFont typeface="Arial" panose="020B0604020202020204" pitchFamily="34" charset="0"/>
              <a:buNone/>
              <a:defRPr sz="900" b="0"/>
            </a:lvl6pPr>
            <a:lvl7pPr marL="0" indent="0">
              <a:buFont typeface="Arial" panose="020B0604020202020204" pitchFamily="34" charset="0"/>
              <a:buNone/>
              <a:defRPr sz="900" b="0"/>
            </a:lvl7pPr>
            <a:lvl8pPr marL="0" indent="0">
              <a:buFont typeface="Arial" panose="020B0604020202020204" pitchFamily="34" charset="0"/>
              <a:buNone/>
              <a:defRPr sz="900" b="0"/>
            </a:lvl8pPr>
            <a:lvl9pPr marL="0" indent="0">
              <a:buFont typeface="Arial" panose="020B0604020202020204" pitchFamily="34" charset="0"/>
              <a:buNone/>
              <a:defRPr sz="900" b="0"/>
            </a:lvl9pPr>
          </a:lstStyle>
          <a:p>
            <a:r>
              <a:rPr lang="en-GB" sz="900">
                <a:solidFill>
                  <a:schemeClr val="tx1"/>
                </a:solidFill>
              </a:rPr>
              <a:t>If you insert a picture, it will automatically be placed in the background. The logo and text will appear above the photo. </a:t>
            </a:r>
            <a:br>
              <a:rPr lang="en-GB" sz="900">
                <a:solidFill>
                  <a:schemeClr val="tx1"/>
                </a:solidFill>
              </a:rPr>
            </a:br>
            <a:r>
              <a:rPr lang="en-GB" sz="900">
                <a:solidFill>
                  <a:schemeClr val="tx1"/>
                </a:solidFill>
              </a:rPr>
              <a:t>When you change the picture, PowerPoint will automatically place the picture in the foreground. Click in the ribbon above on Home | Reset. The lay-out will then automatically adjusted.</a:t>
            </a:r>
            <a:br>
              <a:rPr lang="en-GB" sz="900">
                <a:solidFill>
                  <a:schemeClr val="tx1"/>
                </a:solidFill>
              </a:rPr>
            </a:br>
            <a:br>
              <a:rPr lang="en-GB" sz="900">
                <a:solidFill>
                  <a:schemeClr val="tx1"/>
                </a:solidFill>
              </a:rPr>
            </a:br>
            <a:br>
              <a:rPr lang="en-GB" sz="900">
                <a:solidFill>
                  <a:schemeClr val="tx1"/>
                </a:solidFill>
              </a:rPr>
            </a:br>
            <a:br>
              <a:rPr lang="en-GB" sz="900">
                <a:solidFill>
                  <a:schemeClr val="tx1"/>
                </a:solidFill>
              </a:rPr>
            </a:br>
            <a:br>
              <a:rPr lang="en-GB" sz="900">
                <a:solidFill>
                  <a:schemeClr val="tx1"/>
                </a:solidFill>
              </a:rPr>
            </a:br>
            <a:br>
              <a:rPr lang="en-GB" sz="900">
                <a:solidFill>
                  <a:schemeClr val="tx1"/>
                </a:solidFill>
              </a:rPr>
            </a:br>
            <a:br>
              <a:rPr lang="en-GB" sz="900">
                <a:solidFill>
                  <a:schemeClr val="tx1"/>
                </a:solidFill>
              </a:rPr>
            </a:br>
            <a:r>
              <a:rPr lang="en-GB" sz="900">
                <a:solidFill>
                  <a:schemeClr val="tx1"/>
                </a:solidFill>
              </a:rPr>
              <a:t>This frame will not be printed or shown in a presentation. Click in the border of the frames (text and picture) and press delete. </a:t>
            </a:r>
            <a:endParaRPr lang="en-GB" sz="900" dirty="0">
              <a:solidFill>
                <a:schemeClr val="tx1"/>
              </a:solidFill>
            </a:endParaRPr>
          </a:p>
        </p:txBody>
      </p:sp>
      <p:grpSp>
        <p:nvGrpSpPr>
          <p:cNvPr id="6" name="Group 3">
            <a:extLst>
              <a:ext uri="{FF2B5EF4-FFF2-40B4-BE49-F238E27FC236}">
                <a16:creationId xmlns:a16="http://schemas.microsoft.com/office/drawing/2014/main" id="{2B52624B-1FDC-45FC-AD96-13B490F8F746}"/>
              </a:ext>
            </a:extLst>
          </p:cNvPr>
          <p:cNvGrpSpPr>
            <a:grpSpLocks noSelect="1" noChangeAspect="1"/>
          </p:cNvGrpSpPr>
          <p:nvPr userDrawn="1"/>
        </p:nvGrpSpPr>
        <p:grpSpPr bwMode="auto">
          <a:xfrm>
            <a:off x="688975" y="6118225"/>
            <a:ext cx="409575" cy="409575"/>
            <a:chOff x="434" y="3854"/>
            <a:chExt cx="258" cy="258"/>
          </a:xfrm>
        </p:grpSpPr>
        <p:sp>
          <p:nvSpPr>
            <p:cNvPr id="7" name="Freeform 6">
              <a:extLst>
                <a:ext uri="{FF2B5EF4-FFF2-40B4-BE49-F238E27FC236}">
                  <a16:creationId xmlns:a16="http://schemas.microsoft.com/office/drawing/2014/main" id="{74D56295-FC07-4F85-85C7-3DA7F2716F74}"/>
                </a:ext>
              </a:extLst>
            </p:cNvPr>
            <p:cNvSpPr>
              <a:spLocks noSelect="1"/>
            </p:cNvSpPr>
            <p:nvPr userDrawn="1"/>
          </p:nvSpPr>
          <p:spPr bwMode="auto">
            <a:xfrm>
              <a:off x="512" y="3929"/>
              <a:ext cx="109" cy="107"/>
            </a:xfrm>
            <a:custGeom>
              <a:avLst/>
              <a:gdLst>
                <a:gd name="T0" fmla="*/ 541 w 543"/>
                <a:gd name="T1" fmla="*/ 336 h 535"/>
                <a:gd name="T2" fmla="*/ 539 w 543"/>
                <a:gd name="T3" fmla="*/ 336 h 535"/>
                <a:gd name="T4" fmla="*/ 537 w 543"/>
                <a:gd name="T5" fmla="*/ 337 h 535"/>
                <a:gd name="T6" fmla="*/ 344 w 543"/>
                <a:gd name="T7" fmla="*/ 466 h 535"/>
                <a:gd name="T8" fmla="*/ 339 w 543"/>
                <a:gd name="T9" fmla="*/ 467 h 535"/>
                <a:gd name="T10" fmla="*/ 333 w 543"/>
                <a:gd name="T11" fmla="*/ 468 h 535"/>
                <a:gd name="T12" fmla="*/ 332 w 543"/>
                <a:gd name="T13" fmla="*/ 468 h 535"/>
                <a:gd name="T14" fmla="*/ 329 w 543"/>
                <a:gd name="T15" fmla="*/ 469 h 535"/>
                <a:gd name="T16" fmla="*/ 319 w 543"/>
                <a:gd name="T17" fmla="*/ 469 h 535"/>
                <a:gd name="T18" fmla="*/ 306 w 543"/>
                <a:gd name="T19" fmla="*/ 470 h 535"/>
                <a:gd name="T20" fmla="*/ 212 w 543"/>
                <a:gd name="T21" fmla="*/ 454 h 535"/>
                <a:gd name="T22" fmla="*/ 194 w 543"/>
                <a:gd name="T23" fmla="*/ 446 h 535"/>
                <a:gd name="T24" fmla="*/ 143 w 543"/>
                <a:gd name="T25" fmla="*/ 409 h 535"/>
                <a:gd name="T26" fmla="*/ 142 w 543"/>
                <a:gd name="T27" fmla="*/ 408 h 535"/>
                <a:gd name="T28" fmla="*/ 140 w 543"/>
                <a:gd name="T29" fmla="*/ 406 h 535"/>
                <a:gd name="T30" fmla="*/ 98 w 543"/>
                <a:gd name="T31" fmla="*/ 168 h 535"/>
                <a:gd name="T32" fmla="*/ 248 w 543"/>
                <a:gd name="T33" fmla="*/ 67 h 535"/>
                <a:gd name="T34" fmla="*/ 363 w 543"/>
                <a:gd name="T35" fmla="*/ 105 h 535"/>
                <a:gd name="T36" fmla="*/ 402 w 543"/>
                <a:gd name="T37" fmla="*/ 268 h 535"/>
                <a:gd name="T38" fmla="*/ 307 w 543"/>
                <a:gd name="T39" fmla="*/ 334 h 535"/>
                <a:gd name="T40" fmla="*/ 215 w 543"/>
                <a:gd name="T41" fmla="*/ 267 h 535"/>
                <a:gd name="T42" fmla="*/ 260 w 543"/>
                <a:gd name="T43" fmla="*/ 192 h 535"/>
                <a:gd name="T44" fmla="*/ 261 w 543"/>
                <a:gd name="T45" fmla="*/ 192 h 535"/>
                <a:gd name="T46" fmla="*/ 284 w 543"/>
                <a:gd name="T47" fmla="*/ 203 h 535"/>
                <a:gd name="T48" fmla="*/ 284 w 543"/>
                <a:gd name="T49" fmla="*/ 218 h 535"/>
                <a:gd name="T50" fmla="*/ 284 w 543"/>
                <a:gd name="T51" fmla="*/ 237 h 535"/>
                <a:gd name="T52" fmla="*/ 315 w 543"/>
                <a:gd name="T53" fmla="*/ 258 h 535"/>
                <a:gd name="T54" fmla="*/ 347 w 543"/>
                <a:gd name="T55" fmla="*/ 218 h 535"/>
                <a:gd name="T56" fmla="*/ 322 w 543"/>
                <a:gd name="T57" fmla="*/ 160 h 535"/>
                <a:gd name="T58" fmla="*/ 251 w 543"/>
                <a:gd name="T59" fmla="*/ 137 h 535"/>
                <a:gd name="T60" fmla="*/ 186 w 543"/>
                <a:gd name="T61" fmla="*/ 166 h 535"/>
                <a:gd name="T62" fmla="*/ 153 w 543"/>
                <a:gd name="T63" fmla="*/ 294 h 535"/>
                <a:gd name="T64" fmla="*/ 268 w 543"/>
                <a:gd name="T65" fmla="*/ 397 h 535"/>
                <a:gd name="T66" fmla="*/ 315 w 543"/>
                <a:gd name="T67" fmla="*/ 401 h 535"/>
                <a:gd name="T68" fmla="*/ 449 w 543"/>
                <a:gd name="T69" fmla="*/ 318 h 535"/>
                <a:gd name="T70" fmla="*/ 457 w 543"/>
                <a:gd name="T71" fmla="*/ 120 h 535"/>
                <a:gd name="T72" fmla="*/ 273 w 543"/>
                <a:gd name="T73" fmla="*/ 1 h 535"/>
                <a:gd name="T74" fmla="*/ 242 w 543"/>
                <a:gd name="T75" fmla="*/ 1 h 535"/>
                <a:gd name="T76" fmla="*/ 60 w 543"/>
                <a:gd name="T77" fmla="*/ 104 h 535"/>
                <a:gd name="T78" fmla="*/ 20 w 543"/>
                <a:gd name="T79" fmla="*/ 327 h 535"/>
                <a:gd name="T80" fmla="*/ 22 w 543"/>
                <a:gd name="T81" fmla="*/ 334 h 535"/>
                <a:gd name="T82" fmla="*/ 144 w 543"/>
                <a:gd name="T83" fmla="*/ 494 h 535"/>
                <a:gd name="T84" fmla="*/ 309 w 543"/>
                <a:gd name="T85" fmla="*/ 530 h 535"/>
                <a:gd name="T86" fmla="*/ 381 w 543"/>
                <a:gd name="T87" fmla="*/ 517 h 535"/>
                <a:gd name="T88" fmla="*/ 471 w 543"/>
                <a:gd name="T89" fmla="*/ 465 h 535"/>
                <a:gd name="T90" fmla="*/ 473 w 543"/>
                <a:gd name="T91" fmla="*/ 464 h 535"/>
                <a:gd name="T92" fmla="*/ 483 w 543"/>
                <a:gd name="T93" fmla="*/ 454 h 535"/>
                <a:gd name="T94" fmla="*/ 489 w 543"/>
                <a:gd name="T95" fmla="*/ 448 h 535"/>
                <a:gd name="T96" fmla="*/ 489 w 543"/>
                <a:gd name="T97" fmla="*/ 447 h 535"/>
                <a:gd name="T98" fmla="*/ 520 w 543"/>
                <a:gd name="T99" fmla="*/ 404 h 535"/>
                <a:gd name="T100" fmla="*/ 543 w 543"/>
                <a:gd name="T101" fmla="*/ 339 h 535"/>
                <a:gd name="T102" fmla="*/ 541 w 543"/>
                <a:gd name="T103" fmla="*/ 336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43" h="535">
                  <a:moveTo>
                    <a:pt x="541" y="336"/>
                  </a:moveTo>
                  <a:cubicBezTo>
                    <a:pt x="540" y="336"/>
                    <a:pt x="540" y="336"/>
                    <a:pt x="539" y="336"/>
                  </a:cubicBezTo>
                  <a:cubicBezTo>
                    <a:pt x="538" y="336"/>
                    <a:pt x="537" y="336"/>
                    <a:pt x="537" y="337"/>
                  </a:cubicBezTo>
                  <a:cubicBezTo>
                    <a:pt x="492" y="404"/>
                    <a:pt x="419" y="453"/>
                    <a:pt x="344" y="466"/>
                  </a:cubicBezTo>
                  <a:cubicBezTo>
                    <a:pt x="344" y="467"/>
                    <a:pt x="342" y="467"/>
                    <a:pt x="339" y="467"/>
                  </a:cubicBezTo>
                  <a:cubicBezTo>
                    <a:pt x="333" y="468"/>
                    <a:pt x="333" y="468"/>
                    <a:pt x="333" y="468"/>
                  </a:cubicBezTo>
                  <a:cubicBezTo>
                    <a:pt x="332" y="468"/>
                    <a:pt x="332" y="468"/>
                    <a:pt x="332" y="468"/>
                  </a:cubicBezTo>
                  <a:cubicBezTo>
                    <a:pt x="331" y="468"/>
                    <a:pt x="330" y="469"/>
                    <a:pt x="329" y="469"/>
                  </a:cubicBezTo>
                  <a:cubicBezTo>
                    <a:pt x="326" y="469"/>
                    <a:pt x="323" y="469"/>
                    <a:pt x="319" y="469"/>
                  </a:cubicBezTo>
                  <a:cubicBezTo>
                    <a:pt x="315" y="470"/>
                    <a:pt x="311" y="470"/>
                    <a:pt x="306" y="470"/>
                  </a:cubicBezTo>
                  <a:cubicBezTo>
                    <a:pt x="283" y="470"/>
                    <a:pt x="247" y="468"/>
                    <a:pt x="212" y="454"/>
                  </a:cubicBezTo>
                  <a:cubicBezTo>
                    <a:pt x="194" y="446"/>
                    <a:pt x="194" y="446"/>
                    <a:pt x="194" y="446"/>
                  </a:cubicBezTo>
                  <a:cubicBezTo>
                    <a:pt x="175" y="437"/>
                    <a:pt x="158" y="424"/>
                    <a:pt x="143" y="409"/>
                  </a:cubicBezTo>
                  <a:cubicBezTo>
                    <a:pt x="143" y="409"/>
                    <a:pt x="142" y="408"/>
                    <a:pt x="142" y="408"/>
                  </a:cubicBezTo>
                  <a:cubicBezTo>
                    <a:pt x="141" y="407"/>
                    <a:pt x="141" y="407"/>
                    <a:pt x="140" y="406"/>
                  </a:cubicBezTo>
                  <a:cubicBezTo>
                    <a:pt x="75" y="341"/>
                    <a:pt x="58" y="247"/>
                    <a:pt x="98" y="168"/>
                  </a:cubicBezTo>
                  <a:cubicBezTo>
                    <a:pt x="126" y="111"/>
                    <a:pt x="185" y="71"/>
                    <a:pt x="248" y="67"/>
                  </a:cubicBezTo>
                  <a:cubicBezTo>
                    <a:pt x="291" y="64"/>
                    <a:pt x="331" y="77"/>
                    <a:pt x="363" y="105"/>
                  </a:cubicBezTo>
                  <a:cubicBezTo>
                    <a:pt x="412" y="146"/>
                    <a:pt x="428" y="214"/>
                    <a:pt x="402" y="268"/>
                  </a:cubicBezTo>
                  <a:cubicBezTo>
                    <a:pt x="386" y="305"/>
                    <a:pt x="348" y="331"/>
                    <a:pt x="307" y="334"/>
                  </a:cubicBezTo>
                  <a:cubicBezTo>
                    <a:pt x="270" y="337"/>
                    <a:pt x="227" y="320"/>
                    <a:pt x="215" y="267"/>
                  </a:cubicBezTo>
                  <a:cubicBezTo>
                    <a:pt x="209" y="236"/>
                    <a:pt x="229" y="196"/>
                    <a:pt x="260" y="192"/>
                  </a:cubicBezTo>
                  <a:cubicBezTo>
                    <a:pt x="260" y="192"/>
                    <a:pt x="261" y="192"/>
                    <a:pt x="261" y="192"/>
                  </a:cubicBezTo>
                  <a:cubicBezTo>
                    <a:pt x="272" y="192"/>
                    <a:pt x="280" y="195"/>
                    <a:pt x="284" y="203"/>
                  </a:cubicBezTo>
                  <a:cubicBezTo>
                    <a:pt x="286" y="208"/>
                    <a:pt x="285" y="213"/>
                    <a:pt x="284" y="218"/>
                  </a:cubicBezTo>
                  <a:cubicBezTo>
                    <a:pt x="282" y="224"/>
                    <a:pt x="281" y="230"/>
                    <a:pt x="284" y="237"/>
                  </a:cubicBezTo>
                  <a:cubicBezTo>
                    <a:pt x="290" y="251"/>
                    <a:pt x="301" y="259"/>
                    <a:pt x="315" y="258"/>
                  </a:cubicBezTo>
                  <a:cubicBezTo>
                    <a:pt x="331" y="257"/>
                    <a:pt x="348" y="243"/>
                    <a:pt x="347" y="218"/>
                  </a:cubicBezTo>
                  <a:cubicBezTo>
                    <a:pt x="346" y="195"/>
                    <a:pt x="338" y="175"/>
                    <a:pt x="322" y="160"/>
                  </a:cubicBezTo>
                  <a:cubicBezTo>
                    <a:pt x="304" y="143"/>
                    <a:pt x="278" y="135"/>
                    <a:pt x="251" y="137"/>
                  </a:cubicBezTo>
                  <a:cubicBezTo>
                    <a:pt x="227" y="138"/>
                    <a:pt x="204" y="149"/>
                    <a:pt x="186" y="166"/>
                  </a:cubicBezTo>
                  <a:cubicBezTo>
                    <a:pt x="151" y="204"/>
                    <a:pt x="139" y="250"/>
                    <a:pt x="153" y="294"/>
                  </a:cubicBezTo>
                  <a:cubicBezTo>
                    <a:pt x="168" y="344"/>
                    <a:pt x="213" y="384"/>
                    <a:pt x="268" y="397"/>
                  </a:cubicBezTo>
                  <a:cubicBezTo>
                    <a:pt x="284" y="401"/>
                    <a:pt x="300" y="402"/>
                    <a:pt x="315" y="401"/>
                  </a:cubicBezTo>
                  <a:cubicBezTo>
                    <a:pt x="352" y="399"/>
                    <a:pt x="404" y="382"/>
                    <a:pt x="449" y="318"/>
                  </a:cubicBezTo>
                  <a:cubicBezTo>
                    <a:pt x="487" y="258"/>
                    <a:pt x="490" y="184"/>
                    <a:pt x="457" y="120"/>
                  </a:cubicBezTo>
                  <a:cubicBezTo>
                    <a:pt x="422" y="50"/>
                    <a:pt x="353" y="6"/>
                    <a:pt x="273" y="1"/>
                  </a:cubicBezTo>
                  <a:cubicBezTo>
                    <a:pt x="263" y="0"/>
                    <a:pt x="253" y="0"/>
                    <a:pt x="242" y="1"/>
                  </a:cubicBezTo>
                  <a:cubicBezTo>
                    <a:pt x="170" y="6"/>
                    <a:pt x="103" y="44"/>
                    <a:pt x="60" y="104"/>
                  </a:cubicBezTo>
                  <a:cubicBezTo>
                    <a:pt x="14" y="168"/>
                    <a:pt x="0" y="249"/>
                    <a:pt x="20" y="327"/>
                  </a:cubicBezTo>
                  <a:cubicBezTo>
                    <a:pt x="22" y="334"/>
                    <a:pt x="22" y="334"/>
                    <a:pt x="22" y="334"/>
                  </a:cubicBezTo>
                  <a:cubicBezTo>
                    <a:pt x="43" y="401"/>
                    <a:pt x="87" y="458"/>
                    <a:pt x="144" y="494"/>
                  </a:cubicBezTo>
                  <a:cubicBezTo>
                    <a:pt x="171" y="510"/>
                    <a:pt x="228" y="535"/>
                    <a:pt x="309" y="530"/>
                  </a:cubicBezTo>
                  <a:cubicBezTo>
                    <a:pt x="333" y="528"/>
                    <a:pt x="357" y="524"/>
                    <a:pt x="381" y="517"/>
                  </a:cubicBezTo>
                  <a:cubicBezTo>
                    <a:pt x="435" y="499"/>
                    <a:pt x="466" y="471"/>
                    <a:pt x="471" y="465"/>
                  </a:cubicBezTo>
                  <a:cubicBezTo>
                    <a:pt x="473" y="464"/>
                    <a:pt x="473" y="464"/>
                    <a:pt x="473" y="464"/>
                  </a:cubicBezTo>
                  <a:cubicBezTo>
                    <a:pt x="483" y="454"/>
                    <a:pt x="483" y="454"/>
                    <a:pt x="483" y="454"/>
                  </a:cubicBezTo>
                  <a:cubicBezTo>
                    <a:pt x="489" y="448"/>
                    <a:pt x="489" y="448"/>
                    <a:pt x="489" y="448"/>
                  </a:cubicBezTo>
                  <a:cubicBezTo>
                    <a:pt x="489" y="447"/>
                    <a:pt x="489" y="447"/>
                    <a:pt x="489" y="447"/>
                  </a:cubicBezTo>
                  <a:cubicBezTo>
                    <a:pt x="502" y="433"/>
                    <a:pt x="512" y="418"/>
                    <a:pt x="520" y="404"/>
                  </a:cubicBezTo>
                  <a:cubicBezTo>
                    <a:pt x="532" y="383"/>
                    <a:pt x="539" y="361"/>
                    <a:pt x="543" y="339"/>
                  </a:cubicBezTo>
                  <a:cubicBezTo>
                    <a:pt x="543" y="338"/>
                    <a:pt x="542" y="336"/>
                    <a:pt x="541" y="336"/>
                  </a:cubicBezTo>
                </a:path>
              </a:pathLst>
            </a:custGeom>
            <a:solidFill>
              <a:srgbClr val="00329E"/>
            </a:solidFill>
            <a:ln w="9525">
              <a:solidFill>
                <a:srgbClr val="00329E"/>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 name="Freeform 7">
              <a:extLst>
                <a:ext uri="{FF2B5EF4-FFF2-40B4-BE49-F238E27FC236}">
                  <a16:creationId xmlns:a16="http://schemas.microsoft.com/office/drawing/2014/main" id="{F6DDE91E-9858-47BF-AA4A-3AC9A21AB2AB}"/>
                </a:ext>
              </a:extLst>
            </p:cNvPr>
            <p:cNvSpPr>
              <a:spLocks noSelect="1"/>
            </p:cNvSpPr>
            <p:nvPr userDrawn="1"/>
          </p:nvSpPr>
          <p:spPr bwMode="auto">
            <a:xfrm>
              <a:off x="434" y="3854"/>
              <a:ext cx="258" cy="258"/>
            </a:xfrm>
            <a:custGeom>
              <a:avLst/>
              <a:gdLst>
                <a:gd name="T0" fmla="*/ 361 w 1291"/>
                <a:gd name="T1" fmla="*/ 71 h 1291"/>
                <a:gd name="T2" fmla="*/ 656 w 1291"/>
                <a:gd name="T3" fmla="*/ 0 h 1291"/>
                <a:gd name="T4" fmla="*/ 656 w 1291"/>
                <a:gd name="T5" fmla="*/ 43 h 1291"/>
                <a:gd name="T6" fmla="*/ 649 w 1291"/>
                <a:gd name="T7" fmla="*/ 328 h 1291"/>
                <a:gd name="T8" fmla="*/ 642 w 1291"/>
                <a:gd name="T9" fmla="*/ 963 h 1291"/>
                <a:gd name="T10" fmla="*/ 635 w 1291"/>
                <a:gd name="T11" fmla="*/ 1248 h 1291"/>
                <a:gd name="T12" fmla="*/ 635 w 1291"/>
                <a:gd name="T13" fmla="*/ 1291 h 1291"/>
                <a:gd name="T14" fmla="*/ 930 w 1291"/>
                <a:gd name="T15" fmla="*/ 1219 h 1291"/>
                <a:gd name="T16" fmla="*/ 428 w 1291"/>
                <a:gd name="T17" fmla="*/ 413 h 1291"/>
                <a:gd name="T18" fmla="*/ 212 w 1291"/>
                <a:gd name="T19" fmla="*/ 197 h 1291"/>
                <a:gd name="T20" fmla="*/ 33 w 1291"/>
                <a:gd name="T21" fmla="*/ 435 h 1291"/>
                <a:gd name="T22" fmla="*/ 424 w 1291"/>
                <a:gd name="T23" fmla="*/ 418 h 1291"/>
                <a:gd name="T24" fmla="*/ 327 w 1291"/>
                <a:gd name="T25" fmla="*/ 635 h 1291"/>
                <a:gd name="T26" fmla="*/ 22 w 1291"/>
                <a:gd name="T27" fmla="*/ 635 h 1291"/>
                <a:gd name="T28" fmla="*/ 64 w 1291"/>
                <a:gd name="T29" fmla="*/ 930 h 1291"/>
                <a:gd name="T30" fmla="*/ 328 w 1291"/>
                <a:gd name="T31" fmla="*/ 642 h 1291"/>
                <a:gd name="T32" fmla="*/ 1219 w 1291"/>
                <a:gd name="T33" fmla="*/ 361 h 1291"/>
                <a:gd name="T34" fmla="*/ 971 w 1291"/>
                <a:gd name="T35" fmla="*/ 656 h 1291"/>
                <a:gd name="T36" fmla="*/ 1269 w 1291"/>
                <a:gd name="T37" fmla="*/ 656 h 1291"/>
                <a:gd name="T38" fmla="*/ 1228 w 1291"/>
                <a:gd name="T39" fmla="*/ 361 h 1291"/>
                <a:gd name="T40" fmla="*/ 413 w 1291"/>
                <a:gd name="T41" fmla="*/ 863 h 1291"/>
                <a:gd name="T42" fmla="*/ 197 w 1291"/>
                <a:gd name="T43" fmla="*/ 1079 h 1291"/>
                <a:gd name="T44" fmla="*/ 435 w 1291"/>
                <a:gd name="T45" fmla="*/ 1258 h 1291"/>
                <a:gd name="T46" fmla="*/ 418 w 1291"/>
                <a:gd name="T47" fmla="*/ 867 h 1291"/>
                <a:gd name="T48" fmla="*/ 878 w 1291"/>
                <a:gd name="T49" fmla="*/ 428 h 1291"/>
                <a:gd name="T50" fmla="*/ 1094 w 1291"/>
                <a:gd name="T51" fmla="*/ 212 h 1291"/>
                <a:gd name="T52" fmla="*/ 856 w 1291"/>
                <a:gd name="T53" fmla="*/ 33 h 1291"/>
                <a:gd name="T54" fmla="*/ 873 w 1291"/>
                <a:gd name="T55" fmla="*/ 423 h 1291"/>
                <a:gd name="T56" fmla="*/ 875 w 1291"/>
                <a:gd name="T57" fmla="*/ 890 h 1291"/>
                <a:gd name="T58" fmla="*/ 1079 w 1291"/>
                <a:gd name="T59" fmla="*/ 1094 h 1291"/>
                <a:gd name="T60" fmla="*/ 1258 w 1291"/>
                <a:gd name="T61" fmla="*/ 856 h 1291"/>
                <a:gd name="T62" fmla="*/ 881 w 1291"/>
                <a:gd name="T63" fmla="*/ 885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91" h="1291">
                  <a:moveTo>
                    <a:pt x="649" y="328"/>
                  </a:moveTo>
                  <a:cubicBezTo>
                    <a:pt x="610" y="186"/>
                    <a:pt x="440" y="85"/>
                    <a:pt x="361" y="71"/>
                  </a:cubicBezTo>
                  <a:cubicBezTo>
                    <a:pt x="362" y="71"/>
                    <a:pt x="361" y="63"/>
                    <a:pt x="361" y="63"/>
                  </a:cubicBezTo>
                  <a:cubicBezTo>
                    <a:pt x="656" y="0"/>
                    <a:pt x="656" y="0"/>
                    <a:pt x="656" y="0"/>
                  </a:cubicBezTo>
                  <a:cubicBezTo>
                    <a:pt x="656" y="22"/>
                    <a:pt x="656" y="22"/>
                    <a:pt x="656" y="22"/>
                  </a:cubicBezTo>
                  <a:cubicBezTo>
                    <a:pt x="656" y="43"/>
                    <a:pt x="656" y="43"/>
                    <a:pt x="656" y="43"/>
                  </a:cubicBezTo>
                  <a:cubicBezTo>
                    <a:pt x="656" y="327"/>
                    <a:pt x="656" y="327"/>
                    <a:pt x="656" y="327"/>
                  </a:cubicBezTo>
                  <a:lnTo>
                    <a:pt x="649" y="328"/>
                  </a:lnTo>
                  <a:close/>
                  <a:moveTo>
                    <a:pt x="930" y="1219"/>
                  </a:moveTo>
                  <a:cubicBezTo>
                    <a:pt x="851" y="1206"/>
                    <a:pt x="681" y="1105"/>
                    <a:pt x="642" y="963"/>
                  </a:cubicBezTo>
                  <a:cubicBezTo>
                    <a:pt x="635" y="964"/>
                    <a:pt x="635" y="964"/>
                    <a:pt x="635" y="964"/>
                  </a:cubicBezTo>
                  <a:cubicBezTo>
                    <a:pt x="635" y="1248"/>
                    <a:pt x="635" y="1248"/>
                    <a:pt x="635" y="1248"/>
                  </a:cubicBezTo>
                  <a:cubicBezTo>
                    <a:pt x="635" y="1269"/>
                    <a:pt x="635" y="1269"/>
                    <a:pt x="635" y="1269"/>
                  </a:cubicBezTo>
                  <a:cubicBezTo>
                    <a:pt x="635" y="1291"/>
                    <a:pt x="635" y="1291"/>
                    <a:pt x="635" y="1291"/>
                  </a:cubicBezTo>
                  <a:cubicBezTo>
                    <a:pt x="930" y="1227"/>
                    <a:pt x="930" y="1227"/>
                    <a:pt x="930" y="1227"/>
                  </a:cubicBezTo>
                  <a:cubicBezTo>
                    <a:pt x="930" y="1227"/>
                    <a:pt x="929" y="1220"/>
                    <a:pt x="930" y="1219"/>
                  </a:cubicBezTo>
                  <a:close/>
                  <a:moveTo>
                    <a:pt x="424" y="418"/>
                  </a:moveTo>
                  <a:cubicBezTo>
                    <a:pt x="428" y="413"/>
                    <a:pt x="428" y="413"/>
                    <a:pt x="428" y="413"/>
                  </a:cubicBezTo>
                  <a:cubicBezTo>
                    <a:pt x="227" y="212"/>
                    <a:pt x="227" y="212"/>
                    <a:pt x="227" y="212"/>
                  </a:cubicBezTo>
                  <a:cubicBezTo>
                    <a:pt x="212" y="197"/>
                    <a:pt x="212" y="197"/>
                    <a:pt x="212" y="197"/>
                  </a:cubicBezTo>
                  <a:cubicBezTo>
                    <a:pt x="196" y="182"/>
                    <a:pt x="196" y="182"/>
                    <a:pt x="196" y="182"/>
                  </a:cubicBezTo>
                  <a:cubicBezTo>
                    <a:pt x="33" y="435"/>
                    <a:pt x="33" y="435"/>
                    <a:pt x="33" y="435"/>
                  </a:cubicBezTo>
                  <a:cubicBezTo>
                    <a:pt x="33" y="435"/>
                    <a:pt x="39" y="440"/>
                    <a:pt x="39" y="441"/>
                  </a:cubicBezTo>
                  <a:cubicBezTo>
                    <a:pt x="104" y="394"/>
                    <a:pt x="296" y="345"/>
                    <a:pt x="424" y="418"/>
                  </a:cubicBezTo>
                  <a:close/>
                  <a:moveTo>
                    <a:pt x="328" y="642"/>
                  </a:moveTo>
                  <a:cubicBezTo>
                    <a:pt x="327" y="635"/>
                    <a:pt x="327" y="635"/>
                    <a:pt x="327" y="635"/>
                  </a:cubicBezTo>
                  <a:cubicBezTo>
                    <a:pt x="43" y="635"/>
                    <a:pt x="43" y="635"/>
                    <a:pt x="43" y="635"/>
                  </a:cubicBezTo>
                  <a:cubicBezTo>
                    <a:pt x="22" y="635"/>
                    <a:pt x="22" y="635"/>
                    <a:pt x="22" y="635"/>
                  </a:cubicBezTo>
                  <a:cubicBezTo>
                    <a:pt x="0" y="635"/>
                    <a:pt x="0" y="635"/>
                    <a:pt x="0" y="635"/>
                  </a:cubicBezTo>
                  <a:cubicBezTo>
                    <a:pt x="64" y="930"/>
                    <a:pt x="64" y="930"/>
                    <a:pt x="64" y="930"/>
                  </a:cubicBezTo>
                  <a:cubicBezTo>
                    <a:pt x="64" y="930"/>
                    <a:pt x="71" y="929"/>
                    <a:pt x="72" y="930"/>
                  </a:cubicBezTo>
                  <a:cubicBezTo>
                    <a:pt x="85" y="851"/>
                    <a:pt x="186" y="680"/>
                    <a:pt x="328" y="642"/>
                  </a:cubicBezTo>
                  <a:close/>
                  <a:moveTo>
                    <a:pt x="1228" y="361"/>
                  </a:moveTo>
                  <a:cubicBezTo>
                    <a:pt x="1228" y="361"/>
                    <a:pt x="1220" y="361"/>
                    <a:pt x="1219" y="361"/>
                  </a:cubicBezTo>
                  <a:cubicBezTo>
                    <a:pt x="1206" y="440"/>
                    <a:pt x="1112" y="610"/>
                    <a:pt x="970" y="649"/>
                  </a:cubicBezTo>
                  <a:cubicBezTo>
                    <a:pt x="971" y="656"/>
                    <a:pt x="971" y="656"/>
                    <a:pt x="971" y="656"/>
                  </a:cubicBezTo>
                  <a:cubicBezTo>
                    <a:pt x="1248" y="656"/>
                    <a:pt x="1248" y="656"/>
                    <a:pt x="1248" y="656"/>
                  </a:cubicBezTo>
                  <a:cubicBezTo>
                    <a:pt x="1269" y="656"/>
                    <a:pt x="1269" y="656"/>
                    <a:pt x="1269" y="656"/>
                  </a:cubicBezTo>
                  <a:cubicBezTo>
                    <a:pt x="1291" y="656"/>
                    <a:pt x="1291" y="656"/>
                    <a:pt x="1291" y="656"/>
                  </a:cubicBezTo>
                  <a:lnTo>
                    <a:pt x="1228" y="361"/>
                  </a:lnTo>
                  <a:close/>
                  <a:moveTo>
                    <a:pt x="418" y="867"/>
                  </a:moveTo>
                  <a:cubicBezTo>
                    <a:pt x="413" y="863"/>
                    <a:pt x="413" y="863"/>
                    <a:pt x="413" y="863"/>
                  </a:cubicBezTo>
                  <a:cubicBezTo>
                    <a:pt x="212" y="1064"/>
                    <a:pt x="212" y="1064"/>
                    <a:pt x="212" y="1064"/>
                  </a:cubicBezTo>
                  <a:cubicBezTo>
                    <a:pt x="197" y="1079"/>
                    <a:pt x="197" y="1079"/>
                    <a:pt x="197" y="1079"/>
                  </a:cubicBezTo>
                  <a:cubicBezTo>
                    <a:pt x="182" y="1094"/>
                    <a:pt x="182" y="1094"/>
                    <a:pt x="182" y="1094"/>
                  </a:cubicBezTo>
                  <a:cubicBezTo>
                    <a:pt x="435" y="1258"/>
                    <a:pt x="435" y="1258"/>
                    <a:pt x="435" y="1258"/>
                  </a:cubicBezTo>
                  <a:cubicBezTo>
                    <a:pt x="435" y="1258"/>
                    <a:pt x="440" y="1252"/>
                    <a:pt x="441" y="1252"/>
                  </a:cubicBezTo>
                  <a:cubicBezTo>
                    <a:pt x="395" y="1187"/>
                    <a:pt x="346" y="995"/>
                    <a:pt x="418" y="867"/>
                  </a:cubicBezTo>
                  <a:close/>
                  <a:moveTo>
                    <a:pt x="873" y="423"/>
                  </a:moveTo>
                  <a:cubicBezTo>
                    <a:pt x="878" y="428"/>
                    <a:pt x="878" y="428"/>
                    <a:pt x="878" y="428"/>
                  </a:cubicBezTo>
                  <a:cubicBezTo>
                    <a:pt x="1079" y="227"/>
                    <a:pt x="1079" y="227"/>
                    <a:pt x="1079" y="227"/>
                  </a:cubicBezTo>
                  <a:cubicBezTo>
                    <a:pt x="1094" y="212"/>
                    <a:pt x="1094" y="212"/>
                    <a:pt x="1094" y="212"/>
                  </a:cubicBezTo>
                  <a:cubicBezTo>
                    <a:pt x="1109" y="196"/>
                    <a:pt x="1109" y="196"/>
                    <a:pt x="1109" y="196"/>
                  </a:cubicBezTo>
                  <a:cubicBezTo>
                    <a:pt x="856" y="33"/>
                    <a:pt x="856" y="33"/>
                    <a:pt x="856" y="33"/>
                  </a:cubicBezTo>
                  <a:cubicBezTo>
                    <a:pt x="856" y="33"/>
                    <a:pt x="851" y="38"/>
                    <a:pt x="850" y="39"/>
                  </a:cubicBezTo>
                  <a:cubicBezTo>
                    <a:pt x="897" y="104"/>
                    <a:pt x="946" y="296"/>
                    <a:pt x="873" y="423"/>
                  </a:cubicBezTo>
                  <a:close/>
                  <a:moveTo>
                    <a:pt x="881" y="885"/>
                  </a:moveTo>
                  <a:cubicBezTo>
                    <a:pt x="875" y="890"/>
                    <a:pt x="875" y="890"/>
                    <a:pt x="875" y="890"/>
                  </a:cubicBezTo>
                  <a:cubicBezTo>
                    <a:pt x="1064" y="1079"/>
                    <a:pt x="1064" y="1079"/>
                    <a:pt x="1064" y="1079"/>
                  </a:cubicBezTo>
                  <a:cubicBezTo>
                    <a:pt x="1079" y="1094"/>
                    <a:pt x="1079" y="1094"/>
                    <a:pt x="1079" y="1094"/>
                  </a:cubicBezTo>
                  <a:cubicBezTo>
                    <a:pt x="1095" y="1109"/>
                    <a:pt x="1095" y="1109"/>
                    <a:pt x="1095" y="1109"/>
                  </a:cubicBezTo>
                  <a:cubicBezTo>
                    <a:pt x="1258" y="856"/>
                    <a:pt x="1258" y="856"/>
                    <a:pt x="1258" y="856"/>
                  </a:cubicBezTo>
                  <a:cubicBezTo>
                    <a:pt x="1252" y="850"/>
                    <a:pt x="1252" y="850"/>
                    <a:pt x="1252" y="850"/>
                  </a:cubicBezTo>
                  <a:cubicBezTo>
                    <a:pt x="1049" y="972"/>
                    <a:pt x="881" y="885"/>
                    <a:pt x="881" y="885"/>
                  </a:cubicBezTo>
                  <a:close/>
                </a:path>
              </a:pathLst>
            </a:custGeom>
            <a:solidFill>
              <a:srgbClr val="5BC2E7"/>
            </a:solidFill>
            <a:ln w="12700">
              <a:solidFill>
                <a:srgbClr val="5BC2E7"/>
              </a:solidFill>
              <a:round/>
              <a:headEnd/>
              <a:tailEnd/>
            </a:ln>
          </p:spPr>
          <p:txBody>
            <a:bodyPr vert="horz" wrap="square" lIns="91440" tIns="45720" rIns="91440" bIns="45720" numCol="1" anchor="t" anchorCtr="0" compatLnSpc="1">
              <a:prstTxWarp prst="textNoShape">
                <a:avLst/>
              </a:prstTxWarp>
            </a:bodyPr>
            <a:lstStyle/>
            <a:p>
              <a:endParaRPr lang="en-GB" dirty="0"/>
            </a:p>
          </p:txBody>
        </p:sp>
      </p:grpSp>
      <p:sp>
        <p:nvSpPr>
          <p:cNvPr id="11" name="Frame picture 4">
            <a:extLst>
              <a:ext uri="{FF2B5EF4-FFF2-40B4-BE49-F238E27FC236}">
                <a16:creationId xmlns:a16="http://schemas.microsoft.com/office/drawing/2014/main" id="{9ECF5FE9-2C8C-4688-9C0F-5259325AA4E3}"/>
              </a:ext>
            </a:extLst>
          </p:cNvPr>
          <p:cNvSpPr>
            <a:spLocks noGrp="1" noSelect="1"/>
          </p:cNvSpPr>
          <p:nvPr>
            <p:ph type="pic" sz="quarter" idx="19" hasCustomPrompt="1"/>
          </p:nvPr>
        </p:nvSpPr>
        <p:spPr>
          <a:xfrm>
            <a:off x="0" y="0"/>
            <a:ext cx="12193200" cy="6858000"/>
          </a:xfrm>
          <a:custGeom>
            <a:avLst/>
            <a:gdLst>
              <a:gd name="connsiteX0" fmla="*/ 892584 w 12193200"/>
              <a:gd name="connsiteY0" fmla="*/ 6424666 h 6858000"/>
              <a:gd name="connsiteX1" fmla="*/ 890704 w 12193200"/>
              <a:gd name="connsiteY1" fmla="*/ 6424981 h 6858000"/>
              <a:gd name="connsiteX2" fmla="*/ 890704 w 12193200"/>
              <a:gd name="connsiteY2" fmla="*/ 6514350 h 6858000"/>
              <a:gd name="connsiteX3" fmla="*/ 890704 w 12193200"/>
              <a:gd name="connsiteY3" fmla="*/ 6520957 h 6858000"/>
              <a:gd name="connsiteX4" fmla="*/ 890704 w 12193200"/>
              <a:gd name="connsiteY4" fmla="*/ 6527880 h 6858000"/>
              <a:gd name="connsiteX5" fmla="*/ 982803 w 12193200"/>
              <a:gd name="connsiteY5" fmla="*/ 6507741 h 6858000"/>
              <a:gd name="connsiteX6" fmla="*/ 982803 w 12193200"/>
              <a:gd name="connsiteY6" fmla="*/ 6505223 h 6858000"/>
              <a:gd name="connsiteX7" fmla="*/ 892584 w 12193200"/>
              <a:gd name="connsiteY7" fmla="*/ 6424666 h 6858000"/>
              <a:gd name="connsiteX8" fmla="*/ 820134 w 12193200"/>
              <a:gd name="connsiteY8" fmla="*/ 6392908 h 6858000"/>
              <a:gd name="connsiteX9" fmla="*/ 755806 w 12193200"/>
              <a:gd name="connsiteY9" fmla="*/ 6456742 h 6858000"/>
              <a:gd name="connsiteX10" fmla="*/ 751005 w 12193200"/>
              <a:gd name="connsiteY10" fmla="*/ 6461506 h 6858000"/>
              <a:gd name="connsiteX11" fmla="*/ 746205 w 12193200"/>
              <a:gd name="connsiteY11" fmla="*/ 6466270 h 6858000"/>
              <a:gd name="connsiteX12" fmla="*/ 827175 w 12193200"/>
              <a:gd name="connsiteY12" fmla="*/ 6518353 h 6858000"/>
              <a:gd name="connsiteX13" fmla="*/ 828776 w 12193200"/>
              <a:gd name="connsiteY13" fmla="*/ 6516447 h 6858000"/>
              <a:gd name="connsiteX14" fmla="*/ 821735 w 12193200"/>
              <a:gd name="connsiteY14" fmla="*/ 6394178 h 6858000"/>
              <a:gd name="connsiteX15" fmla="*/ 820134 w 12193200"/>
              <a:gd name="connsiteY15" fmla="*/ 6392908 h 6858000"/>
              <a:gd name="connsiteX16" fmla="*/ 1085714 w 12193200"/>
              <a:gd name="connsiteY16" fmla="*/ 6388144 h 6858000"/>
              <a:gd name="connsiteX17" fmla="*/ 968499 w 12193200"/>
              <a:gd name="connsiteY17" fmla="*/ 6399303 h 6858000"/>
              <a:gd name="connsiteX18" fmla="*/ 966924 w 12193200"/>
              <a:gd name="connsiteY18" fmla="*/ 6400896 h 6858000"/>
              <a:gd name="connsiteX19" fmla="*/ 1026477 w 12193200"/>
              <a:gd name="connsiteY19" fmla="*/ 6461150 h 6858000"/>
              <a:gd name="connsiteX20" fmla="*/ 1031203 w 12193200"/>
              <a:gd name="connsiteY20" fmla="*/ 6465933 h 6858000"/>
              <a:gd name="connsiteX21" fmla="*/ 1035929 w 12193200"/>
              <a:gd name="connsiteY21" fmla="*/ 6470715 h 6858000"/>
              <a:gd name="connsiteX22" fmla="*/ 1087604 w 12193200"/>
              <a:gd name="connsiteY22" fmla="*/ 6390057 h 6858000"/>
              <a:gd name="connsiteX23" fmla="*/ 1085714 w 12193200"/>
              <a:gd name="connsiteY23" fmla="*/ 6388144 h 6858000"/>
              <a:gd name="connsiteX24" fmla="*/ 689040 w 12193200"/>
              <a:gd name="connsiteY24" fmla="*/ 6319864 h 6858000"/>
              <a:gd name="connsiteX25" fmla="*/ 708865 w 12193200"/>
              <a:gd name="connsiteY25" fmla="*/ 6413551 h 6858000"/>
              <a:gd name="connsiteX26" fmla="*/ 711697 w 12193200"/>
              <a:gd name="connsiteY26" fmla="*/ 6413551 h 6858000"/>
              <a:gd name="connsiteX27" fmla="*/ 792254 w 12193200"/>
              <a:gd name="connsiteY27" fmla="*/ 6322087 h 6858000"/>
              <a:gd name="connsiteX28" fmla="*/ 791939 w 12193200"/>
              <a:gd name="connsiteY28" fmla="*/ 6319864 h 6858000"/>
              <a:gd name="connsiteX29" fmla="*/ 702572 w 12193200"/>
              <a:gd name="connsiteY29" fmla="*/ 6319864 h 6858000"/>
              <a:gd name="connsiteX30" fmla="*/ 695963 w 12193200"/>
              <a:gd name="connsiteY30" fmla="*/ 6319864 h 6858000"/>
              <a:gd name="connsiteX31" fmla="*/ 689040 w 12193200"/>
              <a:gd name="connsiteY31" fmla="*/ 6319864 h 6858000"/>
              <a:gd name="connsiteX32" fmla="*/ 889642 w 12193200"/>
              <a:gd name="connsiteY32" fmla="*/ 6237293 h 6858000"/>
              <a:gd name="connsiteX33" fmla="*/ 831847 w 12193200"/>
              <a:gd name="connsiteY33" fmla="*/ 6270384 h 6858000"/>
              <a:gd name="connsiteX34" fmla="*/ 819529 w 12193200"/>
              <a:gd name="connsiteY34" fmla="*/ 6341019 h 6858000"/>
              <a:gd name="connsiteX35" fmla="*/ 820160 w 12193200"/>
              <a:gd name="connsiteY35" fmla="*/ 6343246 h 6858000"/>
              <a:gd name="connsiteX36" fmla="*/ 858691 w 12193200"/>
              <a:gd name="connsiteY36" fmla="*/ 6394154 h 6858000"/>
              <a:gd name="connsiteX37" fmla="*/ 910803 w 12193200"/>
              <a:gd name="connsiteY37" fmla="*/ 6405609 h 6858000"/>
              <a:gd name="connsiteX38" fmla="*/ 933226 w 12193200"/>
              <a:gd name="connsiteY38" fmla="*/ 6401473 h 6858000"/>
              <a:gd name="connsiteX39" fmla="*/ 961966 w 12193200"/>
              <a:gd name="connsiteY39" fmla="*/ 6384927 h 6858000"/>
              <a:gd name="connsiteX40" fmla="*/ 962283 w 12193200"/>
              <a:gd name="connsiteY40" fmla="*/ 6384609 h 6858000"/>
              <a:gd name="connsiteX41" fmla="*/ 965440 w 12193200"/>
              <a:gd name="connsiteY41" fmla="*/ 6381427 h 6858000"/>
              <a:gd name="connsiteX42" fmla="*/ 967336 w 12193200"/>
              <a:gd name="connsiteY42" fmla="*/ 6379518 h 6858000"/>
              <a:gd name="connsiteX43" fmla="*/ 967652 w 12193200"/>
              <a:gd name="connsiteY43" fmla="*/ 6379199 h 6858000"/>
              <a:gd name="connsiteX44" fmla="*/ 977442 w 12193200"/>
              <a:gd name="connsiteY44" fmla="*/ 6365518 h 6858000"/>
              <a:gd name="connsiteX45" fmla="*/ 984390 w 12193200"/>
              <a:gd name="connsiteY45" fmla="*/ 6344837 h 6858000"/>
              <a:gd name="connsiteX46" fmla="*/ 983759 w 12193200"/>
              <a:gd name="connsiteY46" fmla="*/ 6343883 h 6858000"/>
              <a:gd name="connsiteX47" fmla="*/ 983443 w 12193200"/>
              <a:gd name="connsiteY47" fmla="*/ 6343883 h 6858000"/>
              <a:gd name="connsiteX48" fmla="*/ 982496 w 12193200"/>
              <a:gd name="connsiteY48" fmla="*/ 6344201 h 6858000"/>
              <a:gd name="connsiteX49" fmla="*/ 921856 w 12193200"/>
              <a:gd name="connsiteY49" fmla="*/ 6385563 h 6858000"/>
              <a:gd name="connsiteX50" fmla="*/ 920278 w 12193200"/>
              <a:gd name="connsiteY50" fmla="*/ 6385563 h 6858000"/>
              <a:gd name="connsiteX51" fmla="*/ 918066 w 12193200"/>
              <a:gd name="connsiteY51" fmla="*/ 6385881 h 6858000"/>
              <a:gd name="connsiteX52" fmla="*/ 917751 w 12193200"/>
              <a:gd name="connsiteY52" fmla="*/ 6385881 h 6858000"/>
              <a:gd name="connsiteX53" fmla="*/ 916803 w 12193200"/>
              <a:gd name="connsiteY53" fmla="*/ 6386199 h 6858000"/>
              <a:gd name="connsiteX54" fmla="*/ 913961 w 12193200"/>
              <a:gd name="connsiteY54" fmla="*/ 6386199 h 6858000"/>
              <a:gd name="connsiteX55" fmla="*/ 909539 w 12193200"/>
              <a:gd name="connsiteY55" fmla="*/ 6386518 h 6858000"/>
              <a:gd name="connsiteX56" fmla="*/ 879852 w 12193200"/>
              <a:gd name="connsiteY56" fmla="*/ 6381427 h 6858000"/>
              <a:gd name="connsiteX57" fmla="*/ 874482 w 12193200"/>
              <a:gd name="connsiteY57" fmla="*/ 6378881 h 6858000"/>
              <a:gd name="connsiteX58" fmla="*/ 858375 w 12193200"/>
              <a:gd name="connsiteY58" fmla="*/ 6367109 h 6858000"/>
              <a:gd name="connsiteX59" fmla="*/ 858060 w 12193200"/>
              <a:gd name="connsiteY59" fmla="*/ 6366791 h 6858000"/>
              <a:gd name="connsiteX60" fmla="*/ 857428 w 12193200"/>
              <a:gd name="connsiteY60" fmla="*/ 6366154 h 6858000"/>
              <a:gd name="connsiteX61" fmla="*/ 844164 w 12193200"/>
              <a:gd name="connsiteY61" fmla="*/ 6290429 h 6858000"/>
              <a:gd name="connsiteX62" fmla="*/ 891538 w 12193200"/>
              <a:gd name="connsiteY62" fmla="*/ 6258293 h 6858000"/>
              <a:gd name="connsiteX63" fmla="*/ 927542 w 12193200"/>
              <a:gd name="connsiteY63" fmla="*/ 6270384 h 6858000"/>
              <a:gd name="connsiteX64" fmla="*/ 939859 w 12193200"/>
              <a:gd name="connsiteY64" fmla="*/ 6322246 h 6858000"/>
              <a:gd name="connsiteX65" fmla="*/ 909855 w 12193200"/>
              <a:gd name="connsiteY65" fmla="*/ 6343246 h 6858000"/>
              <a:gd name="connsiteX66" fmla="*/ 881115 w 12193200"/>
              <a:gd name="connsiteY66" fmla="*/ 6321928 h 6858000"/>
              <a:gd name="connsiteX67" fmla="*/ 895328 w 12193200"/>
              <a:gd name="connsiteY67" fmla="*/ 6298065 h 6858000"/>
              <a:gd name="connsiteX68" fmla="*/ 902908 w 12193200"/>
              <a:gd name="connsiteY68" fmla="*/ 6301565 h 6858000"/>
              <a:gd name="connsiteX69" fmla="*/ 902592 w 12193200"/>
              <a:gd name="connsiteY69" fmla="*/ 6306337 h 6858000"/>
              <a:gd name="connsiteX70" fmla="*/ 902592 w 12193200"/>
              <a:gd name="connsiteY70" fmla="*/ 6312383 h 6858000"/>
              <a:gd name="connsiteX71" fmla="*/ 912382 w 12193200"/>
              <a:gd name="connsiteY71" fmla="*/ 6319064 h 6858000"/>
              <a:gd name="connsiteX72" fmla="*/ 922489 w 12193200"/>
              <a:gd name="connsiteY72" fmla="*/ 6306337 h 6858000"/>
              <a:gd name="connsiteX73" fmla="*/ 914593 w 12193200"/>
              <a:gd name="connsiteY73" fmla="*/ 6287883 h 6858000"/>
              <a:gd name="connsiteX74" fmla="*/ 892485 w 12193200"/>
              <a:gd name="connsiteY74" fmla="*/ 6280565 h 6858000"/>
              <a:gd name="connsiteX75" fmla="*/ 871956 w 12193200"/>
              <a:gd name="connsiteY75" fmla="*/ 6289793 h 6858000"/>
              <a:gd name="connsiteX76" fmla="*/ 861218 w 12193200"/>
              <a:gd name="connsiteY76" fmla="*/ 6330519 h 6858000"/>
              <a:gd name="connsiteX77" fmla="*/ 897854 w 12193200"/>
              <a:gd name="connsiteY77" fmla="*/ 6363291 h 6858000"/>
              <a:gd name="connsiteX78" fmla="*/ 912698 w 12193200"/>
              <a:gd name="connsiteY78" fmla="*/ 6364564 h 6858000"/>
              <a:gd name="connsiteX79" fmla="*/ 955019 w 12193200"/>
              <a:gd name="connsiteY79" fmla="*/ 6338155 h 6858000"/>
              <a:gd name="connsiteX80" fmla="*/ 957545 w 12193200"/>
              <a:gd name="connsiteY80" fmla="*/ 6275156 h 6858000"/>
              <a:gd name="connsiteX81" fmla="*/ 899433 w 12193200"/>
              <a:gd name="connsiteY81" fmla="*/ 6237293 h 6858000"/>
              <a:gd name="connsiteX82" fmla="*/ 889642 w 12193200"/>
              <a:gd name="connsiteY82" fmla="*/ 6237293 h 6858000"/>
              <a:gd name="connsiteX83" fmla="*/ 1075891 w 12193200"/>
              <a:gd name="connsiteY83" fmla="*/ 6232529 h 6858000"/>
              <a:gd name="connsiteX84" fmla="*/ 995506 w 12193200"/>
              <a:gd name="connsiteY84" fmla="*/ 6323992 h 6858000"/>
              <a:gd name="connsiteX85" fmla="*/ 995827 w 12193200"/>
              <a:gd name="connsiteY85" fmla="*/ 6326216 h 6858000"/>
              <a:gd name="connsiteX86" fmla="*/ 1084894 w 12193200"/>
              <a:gd name="connsiteY86" fmla="*/ 6326216 h 6858000"/>
              <a:gd name="connsiteX87" fmla="*/ 1091646 w 12193200"/>
              <a:gd name="connsiteY87" fmla="*/ 6326216 h 6858000"/>
              <a:gd name="connsiteX88" fmla="*/ 1098720 w 12193200"/>
              <a:gd name="connsiteY88" fmla="*/ 6326216 h 6858000"/>
              <a:gd name="connsiteX89" fmla="*/ 1078463 w 12193200"/>
              <a:gd name="connsiteY89" fmla="*/ 6232529 h 6858000"/>
              <a:gd name="connsiteX90" fmla="*/ 1075891 w 12193200"/>
              <a:gd name="connsiteY90" fmla="*/ 6232529 h 6858000"/>
              <a:gd name="connsiteX91" fmla="*/ 750465 w 12193200"/>
              <a:gd name="connsiteY91" fmla="*/ 6176953 h 6858000"/>
              <a:gd name="connsiteX92" fmla="*/ 698568 w 12193200"/>
              <a:gd name="connsiteY92" fmla="*/ 6256060 h 6858000"/>
              <a:gd name="connsiteX93" fmla="*/ 700478 w 12193200"/>
              <a:gd name="connsiteY93" fmla="*/ 6257937 h 6858000"/>
              <a:gd name="connsiteX94" fmla="*/ 822739 w 12193200"/>
              <a:gd name="connsiteY94" fmla="*/ 6250745 h 6858000"/>
              <a:gd name="connsiteX95" fmla="*/ 824012 w 12193200"/>
              <a:gd name="connsiteY95" fmla="*/ 6249181 h 6858000"/>
              <a:gd name="connsiteX96" fmla="*/ 760335 w 12193200"/>
              <a:gd name="connsiteY96" fmla="*/ 6186334 h 6858000"/>
              <a:gd name="connsiteX97" fmla="*/ 755559 w 12193200"/>
              <a:gd name="connsiteY97" fmla="*/ 6181643 h 6858000"/>
              <a:gd name="connsiteX98" fmla="*/ 750465 w 12193200"/>
              <a:gd name="connsiteY98" fmla="*/ 6176953 h 6858000"/>
              <a:gd name="connsiteX99" fmla="*/ 960547 w 12193200"/>
              <a:gd name="connsiteY99" fmla="*/ 6129316 h 6858000"/>
              <a:gd name="connsiteX100" fmla="*/ 958984 w 12193200"/>
              <a:gd name="connsiteY100" fmla="*/ 6131222 h 6858000"/>
              <a:gd name="connsiteX101" fmla="*/ 965862 w 12193200"/>
              <a:gd name="connsiteY101" fmla="*/ 6253491 h 6858000"/>
              <a:gd name="connsiteX102" fmla="*/ 967426 w 12193200"/>
              <a:gd name="connsiteY102" fmla="*/ 6254761 h 6858000"/>
              <a:gd name="connsiteX103" fmla="*/ 1030274 w 12193200"/>
              <a:gd name="connsiteY103" fmla="*/ 6190927 h 6858000"/>
              <a:gd name="connsiteX104" fmla="*/ 1034964 w 12193200"/>
              <a:gd name="connsiteY104" fmla="*/ 6186162 h 6858000"/>
              <a:gd name="connsiteX105" fmla="*/ 1039967 w 12193200"/>
              <a:gd name="connsiteY105" fmla="*/ 6181399 h 6858000"/>
              <a:gd name="connsiteX106" fmla="*/ 960547 w 12193200"/>
              <a:gd name="connsiteY106" fmla="*/ 6129316 h 6858000"/>
              <a:gd name="connsiteX107" fmla="*/ 897056 w 12193200"/>
              <a:gd name="connsiteY107" fmla="*/ 6118200 h 6858000"/>
              <a:gd name="connsiteX108" fmla="*/ 803369 w 12193200"/>
              <a:gd name="connsiteY108" fmla="*/ 6138649 h 6858000"/>
              <a:gd name="connsiteX109" fmla="*/ 803369 w 12193200"/>
              <a:gd name="connsiteY109" fmla="*/ 6141205 h 6858000"/>
              <a:gd name="connsiteX110" fmla="*/ 895144 w 12193200"/>
              <a:gd name="connsiteY110" fmla="*/ 6223002 h 6858000"/>
              <a:gd name="connsiteX111" fmla="*/ 897056 w 12193200"/>
              <a:gd name="connsiteY111" fmla="*/ 6222682 h 6858000"/>
              <a:gd name="connsiteX112" fmla="*/ 897056 w 12193200"/>
              <a:gd name="connsiteY112" fmla="*/ 6131939 h 6858000"/>
              <a:gd name="connsiteX113" fmla="*/ 897056 w 12193200"/>
              <a:gd name="connsiteY113" fmla="*/ 6125229 h 6858000"/>
              <a:gd name="connsiteX114" fmla="*/ 897056 w 12193200"/>
              <a:gd name="connsiteY114" fmla="*/ 6118200 h 6858000"/>
              <a:gd name="connsiteX115" fmla="*/ 0 w 12193200"/>
              <a:gd name="connsiteY115" fmla="*/ 0 h 6858000"/>
              <a:gd name="connsiteX116" fmla="*/ 12193200 w 12193200"/>
              <a:gd name="connsiteY116" fmla="*/ 0 h 6858000"/>
              <a:gd name="connsiteX117" fmla="*/ 12193200 w 12193200"/>
              <a:gd name="connsiteY117" fmla="*/ 6858000 h 6858000"/>
              <a:gd name="connsiteX118" fmla="*/ 0 w 12193200"/>
              <a:gd name="connsiteY11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12193200" h="6858000">
                <a:moveTo>
                  <a:pt x="892584" y="6424666"/>
                </a:moveTo>
                <a:cubicBezTo>
                  <a:pt x="890704" y="6424981"/>
                  <a:pt x="890704" y="6424981"/>
                  <a:pt x="890704" y="6424981"/>
                </a:cubicBezTo>
                <a:cubicBezTo>
                  <a:pt x="890704" y="6514350"/>
                  <a:pt x="890704" y="6514350"/>
                  <a:pt x="890704" y="6514350"/>
                </a:cubicBezTo>
                <a:cubicBezTo>
                  <a:pt x="890704" y="6520957"/>
                  <a:pt x="890704" y="6520957"/>
                  <a:pt x="890704" y="6520957"/>
                </a:cubicBezTo>
                <a:cubicBezTo>
                  <a:pt x="890704" y="6527880"/>
                  <a:pt x="890704" y="6527880"/>
                  <a:pt x="890704" y="6527880"/>
                </a:cubicBezTo>
                <a:cubicBezTo>
                  <a:pt x="982803" y="6507741"/>
                  <a:pt x="982803" y="6507741"/>
                  <a:pt x="982803" y="6507741"/>
                </a:cubicBezTo>
                <a:cubicBezTo>
                  <a:pt x="982803" y="6507741"/>
                  <a:pt x="982803" y="6505539"/>
                  <a:pt x="982803" y="6505223"/>
                </a:cubicBezTo>
                <a:cubicBezTo>
                  <a:pt x="958369" y="6501132"/>
                  <a:pt x="904801" y="6469350"/>
                  <a:pt x="892584" y="6424666"/>
                </a:cubicBezTo>
                <a:close/>
                <a:moveTo>
                  <a:pt x="820134" y="6392908"/>
                </a:moveTo>
                <a:cubicBezTo>
                  <a:pt x="755806" y="6456742"/>
                  <a:pt x="755806" y="6456742"/>
                  <a:pt x="755806" y="6456742"/>
                </a:cubicBezTo>
                <a:cubicBezTo>
                  <a:pt x="751005" y="6461506"/>
                  <a:pt x="751005" y="6461506"/>
                  <a:pt x="751005" y="6461506"/>
                </a:cubicBezTo>
                <a:cubicBezTo>
                  <a:pt x="746205" y="6466270"/>
                  <a:pt x="746205" y="6466270"/>
                  <a:pt x="746205" y="6466270"/>
                </a:cubicBezTo>
                <a:cubicBezTo>
                  <a:pt x="827175" y="6518353"/>
                  <a:pt x="827175" y="6518353"/>
                  <a:pt x="827175" y="6518353"/>
                </a:cubicBezTo>
                <a:cubicBezTo>
                  <a:pt x="827175" y="6518353"/>
                  <a:pt x="828776" y="6516447"/>
                  <a:pt x="828776" y="6516447"/>
                </a:cubicBezTo>
                <a:cubicBezTo>
                  <a:pt x="814054" y="6495805"/>
                  <a:pt x="798372" y="6434829"/>
                  <a:pt x="821735" y="6394178"/>
                </a:cubicBezTo>
                <a:cubicBezTo>
                  <a:pt x="820134" y="6392908"/>
                  <a:pt x="820134" y="6392908"/>
                  <a:pt x="820134" y="6392908"/>
                </a:cubicBezTo>
                <a:close/>
                <a:moveTo>
                  <a:pt x="1085714" y="6388144"/>
                </a:moveTo>
                <a:cubicBezTo>
                  <a:pt x="1021435" y="6427039"/>
                  <a:pt x="968499" y="6399303"/>
                  <a:pt x="968499" y="6399303"/>
                </a:cubicBezTo>
                <a:lnTo>
                  <a:pt x="966924" y="6400896"/>
                </a:lnTo>
                <a:cubicBezTo>
                  <a:pt x="966924" y="6400896"/>
                  <a:pt x="966924" y="6400896"/>
                  <a:pt x="1026477" y="6461150"/>
                </a:cubicBezTo>
                <a:cubicBezTo>
                  <a:pt x="1026477" y="6461150"/>
                  <a:pt x="1026477" y="6461150"/>
                  <a:pt x="1031203" y="6465933"/>
                </a:cubicBezTo>
                <a:cubicBezTo>
                  <a:pt x="1031203" y="6465933"/>
                  <a:pt x="1031203" y="6465933"/>
                  <a:pt x="1035929" y="6470715"/>
                </a:cubicBezTo>
                <a:cubicBezTo>
                  <a:pt x="1035929" y="6470715"/>
                  <a:pt x="1035929" y="6470715"/>
                  <a:pt x="1087604" y="6390057"/>
                </a:cubicBezTo>
                <a:cubicBezTo>
                  <a:pt x="1087604" y="6390057"/>
                  <a:pt x="1087604" y="6390057"/>
                  <a:pt x="1085714" y="6388144"/>
                </a:cubicBezTo>
                <a:close/>
                <a:moveTo>
                  <a:pt x="689040" y="6319864"/>
                </a:moveTo>
                <a:cubicBezTo>
                  <a:pt x="708865" y="6413551"/>
                  <a:pt x="708865" y="6413551"/>
                  <a:pt x="708865" y="6413551"/>
                </a:cubicBezTo>
                <a:cubicBezTo>
                  <a:pt x="708865" y="6413551"/>
                  <a:pt x="711382" y="6413234"/>
                  <a:pt x="711697" y="6413551"/>
                </a:cubicBezTo>
                <a:cubicBezTo>
                  <a:pt x="715788" y="6388463"/>
                  <a:pt x="747570" y="6334473"/>
                  <a:pt x="792254" y="6322087"/>
                </a:cubicBezTo>
                <a:cubicBezTo>
                  <a:pt x="791939" y="6319864"/>
                  <a:pt x="791939" y="6319864"/>
                  <a:pt x="791939" y="6319864"/>
                </a:cubicBezTo>
                <a:cubicBezTo>
                  <a:pt x="702572" y="6319864"/>
                  <a:pt x="702572" y="6319864"/>
                  <a:pt x="702572" y="6319864"/>
                </a:cubicBezTo>
                <a:cubicBezTo>
                  <a:pt x="695963" y="6319864"/>
                  <a:pt x="695963" y="6319864"/>
                  <a:pt x="695963" y="6319864"/>
                </a:cubicBezTo>
                <a:cubicBezTo>
                  <a:pt x="689040" y="6319864"/>
                  <a:pt x="689040" y="6319864"/>
                  <a:pt x="689040" y="6319864"/>
                </a:cubicBezTo>
                <a:close/>
                <a:moveTo>
                  <a:pt x="889642" y="6237293"/>
                </a:moveTo>
                <a:cubicBezTo>
                  <a:pt x="866587" y="6238884"/>
                  <a:pt x="845743" y="6250975"/>
                  <a:pt x="831847" y="6270384"/>
                </a:cubicBezTo>
                <a:cubicBezTo>
                  <a:pt x="817634" y="6290429"/>
                  <a:pt x="812897" y="6316520"/>
                  <a:pt x="819529" y="6341019"/>
                </a:cubicBezTo>
                <a:cubicBezTo>
                  <a:pt x="820160" y="6343246"/>
                  <a:pt x="820160" y="6343246"/>
                  <a:pt x="820160" y="6343246"/>
                </a:cubicBezTo>
                <a:cubicBezTo>
                  <a:pt x="826793" y="6364564"/>
                  <a:pt x="840374" y="6382699"/>
                  <a:pt x="858691" y="6394154"/>
                </a:cubicBezTo>
                <a:cubicBezTo>
                  <a:pt x="867218" y="6399246"/>
                  <a:pt x="885221" y="6407200"/>
                  <a:pt x="910803" y="6405609"/>
                </a:cubicBezTo>
                <a:cubicBezTo>
                  <a:pt x="918066" y="6404973"/>
                  <a:pt x="925646" y="6403700"/>
                  <a:pt x="933226" y="6401473"/>
                </a:cubicBezTo>
                <a:cubicBezTo>
                  <a:pt x="950597" y="6395746"/>
                  <a:pt x="960072" y="6386836"/>
                  <a:pt x="961966" y="6384927"/>
                </a:cubicBezTo>
                <a:cubicBezTo>
                  <a:pt x="962283" y="6384609"/>
                  <a:pt x="962283" y="6384609"/>
                  <a:pt x="962283" y="6384609"/>
                </a:cubicBezTo>
                <a:cubicBezTo>
                  <a:pt x="965440" y="6381427"/>
                  <a:pt x="965440" y="6381427"/>
                  <a:pt x="965440" y="6381427"/>
                </a:cubicBezTo>
                <a:cubicBezTo>
                  <a:pt x="967336" y="6379518"/>
                  <a:pt x="967336" y="6379518"/>
                  <a:pt x="967336" y="6379518"/>
                </a:cubicBezTo>
                <a:cubicBezTo>
                  <a:pt x="967336" y="6379199"/>
                  <a:pt x="967336" y="6379199"/>
                  <a:pt x="967652" y="6379199"/>
                </a:cubicBezTo>
                <a:cubicBezTo>
                  <a:pt x="971441" y="6374745"/>
                  <a:pt x="974916" y="6369973"/>
                  <a:pt x="977442" y="6365518"/>
                </a:cubicBezTo>
                <a:cubicBezTo>
                  <a:pt x="980916" y="6358836"/>
                  <a:pt x="983443" y="6351837"/>
                  <a:pt x="984390" y="6344837"/>
                </a:cubicBezTo>
                <a:cubicBezTo>
                  <a:pt x="984390" y="6344519"/>
                  <a:pt x="984074" y="6343883"/>
                  <a:pt x="983759" y="6343883"/>
                </a:cubicBezTo>
                <a:cubicBezTo>
                  <a:pt x="983759" y="6343883"/>
                  <a:pt x="983443" y="6343883"/>
                  <a:pt x="983443" y="6343883"/>
                </a:cubicBezTo>
                <a:cubicBezTo>
                  <a:pt x="983127" y="6343883"/>
                  <a:pt x="982811" y="6343883"/>
                  <a:pt x="982496" y="6344201"/>
                </a:cubicBezTo>
                <a:cubicBezTo>
                  <a:pt x="968599" y="6365518"/>
                  <a:pt x="945227" y="6381109"/>
                  <a:pt x="921856" y="6385563"/>
                </a:cubicBezTo>
                <a:cubicBezTo>
                  <a:pt x="921856" y="6385563"/>
                  <a:pt x="921225" y="6385563"/>
                  <a:pt x="920278" y="6385563"/>
                </a:cubicBezTo>
                <a:cubicBezTo>
                  <a:pt x="918066" y="6385881"/>
                  <a:pt x="918066" y="6385881"/>
                  <a:pt x="918066" y="6385881"/>
                </a:cubicBezTo>
                <a:cubicBezTo>
                  <a:pt x="917751" y="6385881"/>
                  <a:pt x="917751" y="6385881"/>
                  <a:pt x="917751" y="6385881"/>
                </a:cubicBezTo>
                <a:cubicBezTo>
                  <a:pt x="917435" y="6385881"/>
                  <a:pt x="917119" y="6386199"/>
                  <a:pt x="916803" y="6386199"/>
                </a:cubicBezTo>
                <a:cubicBezTo>
                  <a:pt x="915856" y="6386199"/>
                  <a:pt x="914909" y="6386199"/>
                  <a:pt x="913961" y="6386199"/>
                </a:cubicBezTo>
                <a:cubicBezTo>
                  <a:pt x="912698" y="6386518"/>
                  <a:pt x="911119" y="6386518"/>
                  <a:pt x="909539" y="6386518"/>
                </a:cubicBezTo>
                <a:cubicBezTo>
                  <a:pt x="902275" y="6386518"/>
                  <a:pt x="891222" y="6385881"/>
                  <a:pt x="879852" y="6381427"/>
                </a:cubicBezTo>
                <a:cubicBezTo>
                  <a:pt x="874482" y="6378881"/>
                  <a:pt x="874482" y="6378881"/>
                  <a:pt x="874482" y="6378881"/>
                </a:cubicBezTo>
                <a:cubicBezTo>
                  <a:pt x="868482" y="6376018"/>
                  <a:pt x="862797" y="6371882"/>
                  <a:pt x="858375" y="6367109"/>
                </a:cubicBezTo>
                <a:cubicBezTo>
                  <a:pt x="858060" y="6367109"/>
                  <a:pt x="858060" y="6366791"/>
                  <a:pt x="858060" y="6366791"/>
                </a:cubicBezTo>
                <a:cubicBezTo>
                  <a:pt x="857744" y="6366473"/>
                  <a:pt x="857744" y="6366473"/>
                  <a:pt x="857428" y="6366154"/>
                </a:cubicBezTo>
                <a:cubicBezTo>
                  <a:pt x="836584" y="6345473"/>
                  <a:pt x="831530" y="6315564"/>
                  <a:pt x="844164" y="6290429"/>
                </a:cubicBezTo>
                <a:cubicBezTo>
                  <a:pt x="852691" y="6272292"/>
                  <a:pt x="871324" y="6259565"/>
                  <a:pt x="891538" y="6258293"/>
                </a:cubicBezTo>
                <a:cubicBezTo>
                  <a:pt x="904802" y="6257339"/>
                  <a:pt x="917435" y="6261475"/>
                  <a:pt x="927542" y="6270384"/>
                </a:cubicBezTo>
                <a:cubicBezTo>
                  <a:pt x="943017" y="6283429"/>
                  <a:pt x="948070" y="6305383"/>
                  <a:pt x="939859" y="6322246"/>
                </a:cubicBezTo>
                <a:cubicBezTo>
                  <a:pt x="935122" y="6334019"/>
                  <a:pt x="923120" y="6342609"/>
                  <a:pt x="909855" y="6343246"/>
                </a:cubicBezTo>
                <a:cubicBezTo>
                  <a:pt x="898485" y="6344201"/>
                  <a:pt x="884905" y="6338791"/>
                  <a:pt x="881115" y="6321928"/>
                </a:cubicBezTo>
                <a:cubicBezTo>
                  <a:pt x="879220" y="6312064"/>
                  <a:pt x="885221" y="6299337"/>
                  <a:pt x="895328" y="6298065"/>
                </a:cubicBezTo>
                <a:cubicBezTo>
                  <a:pt x="899118" y="6298065"/>
                  <a:pt x="901644" y="6299019"/>
                  <a:pt x="902908" y="6301565"/>
                </a:cubicBezTo>
                <a:cubicBezTo>
                  <a:pt x="903539" y="6303156"/>
                  <a:pt x="902908" y="6304747"/>
                  <a:pt x="902592" y="6306337"/>
                </a:cubicBezTo>
                <a:cubicBezTo>
                  <a:pt x="902275" y="6308246"/>
                  <a:pt x="901644" y="6310156"/>
                  <a:pt x="902592" y="6312383"/>
                </a:cubicBezTo>
                <a:cubicBezTo>
                  <a:pt x="904486" y="6316838"/>
                  <a:pt x="908276" y="6319382"/>
                  <a:pt x="912382" y="6319064"/>
                </a:cubicBezTo>
                <a:cubicBezTo>
                  <a:pt x="917435" y="6318746"/>
                  <a:pt x="922805" y="6314292"/>
                  <a:pt x="922489" y="6306337"/>
                </a:cubicBezTo>
                <a:cubicBezTo>
                  <a:pt x="922489" y="6299019"/>
                  <a:pt x="919646" y="6292656"/>
                  <a:pt x="914593" y="6287883"/>
                </a:cubicBezTo>
                <a:cubicBezTo>
                  <a:pt x="908908" y="6282792"/>
                  <a:pt x="901012" y="6279929"/>
                  <a:pt x="892485" y="6280565"/>
                </a:cubicBezTo>
                <a:cubicBezTo>
                  <a:pt x="884589" y="6281202"/>
                  <a:pt x="877325" y="6284383"/>
                  <a:pt x="871956" y="6289793"/>
                </a:cubicBezTo>
                <a:cubicBezTo>
                  <a:pt x="860902" y="6302201"/>
                  <a:pt x="857112" y="6316520"/>
                  <a:pt x="861218" y="6330519"/>
                </a:cubicBezTo>
                <a:cubicBezTo>
                  <a:pt x="866271" y="6346428"/>
                  <a:pt x="880484" y="6359154"/>
                  <a:pt x="897854" y="6363291"/>
                </a:cubicBezTo>
                <a:cubicBezTo>
                  <a:pt x="902592" y="6364564"/>
                  <a:pt x="907645" y="6364882"/>
                  <a:pt x="912698" y="6364564"/>
                </a:cubicBezTo>
                <a:cubicBezTo>
                  <a:pt x="924068" y="6363928"/>
                  <a:pt x="940806" y="6358518"/>
                  <a:pt x="955019" y="6338155"/>
                </a:cubicBezTo>
                <a:cubicBezTo>
                  <a:pt x="967020" y="6319064"/>
                  <a:pt x="967652" y="6295519"/>
                  <a:pt x="957545" y="6275156"/>
                </a:cubicBezTo>
                <a:cubicBezTo>
                  <a:pt x="946175" y="6253203"/>
                  <a:pt x="924383" y="6238884"/>
                  <a:pt x="899433" y="6237293"/>
                </a:cubicBezTo>
                <a:cubicBezTo>
                  <a:pt x="896275" y="6237293"/>
                  <a:pt x="892801" y="6237293"/>
                  <a:pt x="889642" y="6237293"/>
                </a:cubicBezTo>
                <a:close/>
                <a:moveTo>
                  <a:pt x="1075891" y="6232529"/>
                </a:moveTo>
                <a:cubicBezTo>
                  <a:pt x="1071389" y="6257618"/>
                  <a:pt x="1041164" y="6311607"/>
                  <a:pt x="995506" y="6323992"/>
                </a:cubicBezTo>
                <a:cubicBezTo>
                  <a:pt x="995827" y="6326216"/>
                  <a:pt x="995827" y="6326216"/>
                  <a:pt x="995827" y="6326216"/>
                </a:cubicBezTo>
                <a:cubicBezTo>
                  <a:pt x="1084894" y="6326216"/>
                  <a:pt x="1084894" y="6326216"/>
                  <a:pt x="1084894" y="6326216"/>
                </a:cubicBezTo>
                <a:cubicBezTo>
                  <a:pt x="1091646" y="6326216"/>
                  <a:pt x="1091646" y="6326216"/>
                  <a:pt x="1091646" y="6326216"/>
                </a:cubicBezTo>
                <a:cubicBezTo>
                  <a:pt x="1098720" y="6326216"/>
                  <a:pt x="1098720" y="6326216"/>
                  <a:pt x="1098720" y="6326216"/>
                </a:cubicBezTo>
                <a:lnTo>
                  <a:pt x="1078463" y="6232529"/>
                </a:lnTo>
                <a:cubicBezTo>
                  <a:pt x="1078463" y="6232529"/>
                  <a:pt x="1075891" y="6232846"/>
                  <a:pt x="1075891" y="6232529"/>
                </a:cubicBezTo>
                <a:close/>
                <a:moveTo>
                  <a:pt x="750465" y="6176953"/>
                </a:moveTo>
                <a:cubicBezTo>
                  <a:pt x="698568" y="6256060"/>
                  <a:pt x="698568" y="6256060"/>
                  <a:pt x="698568" y="6256060"/>
                </a:cubicBezTo>
                <a:cubicBezTo>
                  <a:pt x="698568" y="6256060"/>
                  <a:pt x="700160" y="6257624"/>
                  <a:pt x="700478" y="6257937"/>
                </a:cubicBezTo>
                <a:cubicBezTo>
                  <a:pt x="721173" y="6243553"/>
                  <a:pt x="782304" y="6228232"/>
                  <a:pt x="822739" y="6250745"/>
                </a:cubicBezTo>
                <a:cubicBezTo>
                  <a:pt x="824012" y="6249181"/>
                  <a:pt x="824012" y="6249181"/>
                  <a:pt x="824012" y="6249181"/>
                </a:cubicBezTo>
                <a:cubicBezTo>
                  <a:pt x="760335" y="6186334"/>
                  <a:pt x="760335" y="6186334"/>
                  <a:pt x="760335" y="6186334"/>
                </a:cubicBezTo>
                <a:cubicBezTo>
                  <a:pt x="755559" y="6181643"/>
                  <a:pt x="755559" y="6181643"/>
                  <a:pt x="755559" y="6181643"/>
                </a:cubicBezTo>
                <a:cubicBezTo>
                  <a:pt x="750465" y="6176953"/>
                  <a:pt x="750465" y="6176953"/>
                  <a:pt x="750465" y="6176953"/>
                </a:cubicBezTo>
                <a:close/>
                <a:moveTo>
                  <a:pt x="960547" y="6129316"/>
                </a:moveTo>
                <a:cubicBezTo>
                  <a:pt x="960547" y="6129316"/>
                  <a:pt x="958984" y="6131222"/>
                  <a:pt x="958984" y="6131222"/>
                </a:cubicBezTo>
                <a:cubicBezTo>
                  <a:pt x="973367" y="6151864"/>
                  <a:pt x="988688" y="6212840"/>
                  <a:pt x="965862" y="6253491"/>
                </a:cubicBezTo>
                <a:cubicBezTo>
                  <a:pt x="967426" y="6254761"/>
                  <a:pt x="967426" y="6254761"/>
                  <a:pt x="967426" y="6254761"/>
                </a:cubicBezTo>
                <a:cubicBezTo>
                  <a:pt x="1030274" y="6190927"/>
                  <a:pt x="1030274" y="6190927"/>
                  <a:pt x="1030274" y="6190927"/>
                </a:cubicBezTo>
                <a:cubicBezTo>
                  <a:pt x="1034964" y="6186162"/>
                  <a:pt x="1034964" y="6186162"/>
                  <a:pt x="1034964" y="6186162"/>
                </a:cubicBezTo>
                <a:cubicBezTo>
                  <a:pt x="1039967" y="6181399"/>
                  <a:pt x="1039967" y="6181399"/>
                  <a:pt x="1039967" y="6181399"/>
                </a:cubicBezTo>
                <a:cubicBezTo>
                  <a:pt x="960547" y="6129316"/>
                  <a:pt x="960547" y="6129316"/>
                  <a:pt x="960547" y="6129316"/>
                </a:cubicBezTo>
                <a:close/>
                <a:moveTo>
                  <a:pt x="897056" y="6118200"/>
                </a:moveTo>
                <a:cubicBezTo>
                  <a:pt x="803369" y="6138649"/>
                  <a:pt x="803369" y="6138649"/>
                  <a:pt x="803369" y="6138649"/>
                </a:cubicBezTo>
                <a:cubicBezTo>
                  <a:pt x="803369" y="6138649"/>
                  <a:pt x="803369" y="6140886"/>
                  <a:pt x="803369" y="6141205"/>
                </a:cubicBezTo>
                <a:cubicBezTo>
                  <a:pt x="828544" y="6145359"/>
                  <a:pt x="882716" y="6177630"/>
                  <a:pt x="895144" y="6223002"/>
                </a:cubicBezTo>
                <a:cubicBezTo>
                  <a:pt x="897056" y="6222682"/>
                  <a:pt x="897056" y="6222682"/>
                  <a:pt x="897056" y="6222682"/>
                </a:cubicBezTo>
                <a:cubicBezTo>
                  <a:pt x="897056" y="6131939"/>
                  <a:pt x="897056" y="6131939"/>
                  <a:pt x="897056" y="6131939"/>
                </a:cubicBezTo>
                <a:cubicBezTo>
                  <a:pt x="897056" y="6125229"/>
                  <a:pt x="897056" y="6125229"/>
                  <a:pt x="897056" y="6125229"/>
                </a:cubicBezTo>
                <a:cubicBezTo>
                  <a:pt x="897056" y="6118200"/>
                  <a:pt x="897056" y="6118200"/>
                  <a:pt x="897056" y="6118200"/>
                </a:cubicBezTo>
                <a:close/>
                <a:moveTo>
                  <a:pt x="0" y="0"/>
                </a:moveTo>
                <a:lnTo>
                  <a:pt x="12193200" y="0"/>
                </a:lnTo>
                <a:lnTo>
                  <a:pt x="12193200" y="6858000"/>
                </a:lnTo>
                <a:lnTo>
                  <a:pt x="0" y="6858000"/>
                </a:lnTo>
                <a:close/>
              </a:path>
            </a:pathLst>
          </a:custGeom>
        </p:spPr>
        <p:txBody>
          <a:bodyPr wrap="square">
            <a:noAutofit/>
          </a:bodyPr>
          <a:lstStyle>
            <a:lvl1pPr marL="270000" indent="-270000" algn="l" defTabSz="914400" rtl="0" eaLnBrk="1" latinLnBrk="0" hangingPunct="1">
              <a:spcBef>
                <a:spcPts val="0"/>
              </a:spcBef>
              <a:buFont typeface="Arial" pitchFamily="34" charset="0"/>
              <a:buNone/>
              <a:defRPr/>
            </a:lvl1pPr>
          </a:lstStyle>
          <a:p>
            <a:r>
              <a:rPr lang="en-GB"/>
              <a:t>[Picture]</a:t>
            </a:r>
            <a:endParaRPr lang="en-GB" dirty="0"/>
          </a:p>
        </p:txBody>
      </p:sp>
      <p:sp>
        <p:nvSpPr>
          <p:cNvPr id="10" name="Slide Number Placeholder 5">
            <a:extLst>
              <a:ext uri="{FF2B5EF4-FFF2-40B4-BE49-F238E27FC236}">
                <a16:creationId xmlns:a16="http://schemas.microsoft.com/office/drawing/2014/main" id="{B1787F5C-EC61-4FFF-977F-062D02E51F7E}"/>
              </a:ext>
            </a:extLst>
          </p:cNvPr>
          <p:cNvSpPr>
            <a:spLocks noGrp="1" noSelect="1"/>
          </p:cNvSpPr>
          <p:nvPr>
            <p:ph type="sldNum" sz="quarter" idx="18"/>
          </p:nvPr>
        </p:nvSpPr>
        <p:spPr/>
        <p:txBody>
          <a:bodyPr/>
          <a:lstStyle/>
          <a:p>
            <a:fld id="{1336C48C-F87C-4E4B-81EF-5027B17D1F61}" type="slidenum">
              <a:rPr lang="en-GB" noProof="1" smtClean="0"/>
              <a:pPr/>
              <a:t>‹#›</a:t>
            </a:fld>
            <a:endParaRPr lang="en-GB" noProof="1"/>
          </a:p>
        </p:txBody>
      </p:sp>
    </p:spTree>
    <p:extLst>
      <p:ext uri="{BB962C8B-B14F-4D97-AF65-F5344CB8AC3E}">
        <p14:creationId xmlns:p14="http://schemas.microsoft.com/office/powerpoint/2010/main" val="1187257138"/>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noSelect="1"/>
          </p:cNvSpPr>
          <p:nvPr>
            <p:ph type="title" hasCustomPrompt="1"/>
          </p:nvPr>
        </p:nvSpPr>
        <p:spPr bwMode="gray"/>
        <p:txBody>
          <a:bodyPr/>
          <a:lstStyle>
            <a:lvl1pPr>
              <a:defRPr/>
            </a:lvl1pPr>
          </a:lstStyle>
          <a:p>
            <a:r>
              <a:rPr lang="en-GB" noProof="1"/>
              <a:t>[Title]</a:t>
            </a:r>
          </a:p>
        </p:txBody>
      </p:sp>
      <p:sp>
        <p:nvSpPr>
          <p:cNvPr id="8" name="Slide Number Placeholder 2">
            <a:extLst>
              <a:ext uri="{FF2B5EF4-FFF2-40B4-BE49-F238E27FC236}">
                <a16:creationId xmlns:a16="http://schemas.microsoft.com/office/drawing/2014/main" id="{588DD475-1F2D-4CE9-9CB2-5D060EDF1CDD}"/>
              </a:ext>
            </a:extLst>
          </p:cNvPr>
          <p:cNvSpPr>
            <a:spLocks noGrp="1" noSelect="1"/>
          </p:cNvSpPr>
          <p:nvPr>
            <p:ph type="sldNum" sz="quarter" idx="12"/>
          </p:nvPr>
        </p:nvSpPr>
        <p:spPr/>
        <p:txBody>
          <a:bodyPr/>
          <a:lstStyle/>
          <a:p>
            <a:fld id="{1336C48C-F87C-4E4B-81EF-5027B17D1F61}" type="slidenum">
              <a:rPr lang="en-GB" noProof="1" smtClean="0"/>
              <a:pPr/>
              <a:t>‹#›</a:t>
            </a:fld>
            <a:endParaRPr lang="en-GB" noProof="1"/>
          </a:p>
        </p:txBody>
      </p:sp>
    </p:spTree>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D31F3A3-661D-428E-BDD4-C71027892E50}"/>
              </a:ext>
            </a:extLst>
          </p:cNvPr>
          <p:cNvSpPr>
            <a:spLocks noGrp="1" noSelect="1"/>
          </p:cNvSpPr>
          <p:nvPr>
            <p:ph type="sldNum" sz="quarter" idx="12"/>
          </p:nvPr>
        </p:nvSpPr>
        <p:spPr/>
        <p:txBody>
          <a:bodyPr/>
          <a:lstStyle/>
          <a:p>
            <a:fld id="{1336C48C-F87C-4E4B-81EF-5027B17D1F61}" type="slidenum">
              <a:rPr lang="en-GB" noProof="1" smtClean="0"/>
              <a:pPr/>
              <a:t>‹#›</a:t>
            </a:fld>
            <a:endParaRPr lang="en-GB" noProof="1"/>
          </a:p>
        </p:txBody>
      </p:sp>
    </p:spTree>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ure">
    <p:spTree>
      <p:nvGrpSpPr>
        <p:cNvPr id="1" name=""/>
        <p:cNvGrpSpPr/>
        <p:nvPr/>
      </p:nvGrpSpPr>
      <p:grpSpPr>
        <a:xfrm>
          <a:off x="0" y="0"/>
          <a:ext cx="0" cy="0"/>
          <a:chOff x="0" y="0"/>
          <a:chExt cx="0" cy="0"/>
        </a:xfrm>
      </p:grpSpPr>
      <p:sp>
        <p:nvSpPr>
          <p:cNvPr id="6" name="Frame 1">
            <a:extLst>
              <a:ext uri="{FF2B5EF4-FFF2-40B4-BE49-F238E27FC236}">
                <a16:creationId xmlns:a16="http://schemas.microsoft.com/office/drawing/2014/main" id="{8AACBAE9-B014-422C-8229-0E456E0DD032}"/>
              </a:ext>
            </a:extLst>
          </p:cNvPr>
          <p:cNvSpPr>
            <a:spLocks noSelect="1"/>
          </p:cNvSpPr>
          <p:nvPr userDrawn="1"/>
        </p:nvSpPr>
        <p:spPr bwMode="auto">
          <a:xfrm>
            <a:off x="1" y="0"/>
            <a:ext cx="7539037" cy="6858000"/>
          </a:xfrm>
          <a:custGeom>
            <a:avLst/>
            <a:gdLst>
              <a:gd name="connsiteX0" fmla="*/ 0 w 7539037"/>
              <a:gd name="connsiteY0" fmla="*/ 0 h 6858000"/>
              <a:gd name="connsiteX1" fmla="*/ 7539037 w 7539037"/>
              <a:gd name="connsiteY1" fmla="*/ 0 h 6858000"/>
              <a:gd name="connsiteX2" fmla="*/ 6081712 w 7539037"/>
              <a:gd name="connsiteY2" fmla="*/ 6858000 h 6858000"/>
              <a:gd name="connsiteX3" fmla="*/ 0 w 753903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539037" h="6858000">
                <a:moveTo>
                  <a:pt x="0" y="0"/>
                </a:moveTo>
                <a:lnTo>
                  <a:pt x="7539037" y="0"/>
                </a:lnTo>
                <a:lnTo>
                  <a:pt x="6081712" y="6858000"/>
                </a:lnTo>
                <a:lnTo>
                  <a:pt x="0" y="6858000"/>
                </a:lnTo>
                <a:close/>
              </a:path>
            </a:pathLst>
          </a:custGeom>
          <a:solidFill>
            <a:srgbClr val="00329E"/>
          </a:solid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7" name="Frame picture 2">
            <a:extLst>
              <a:ext uri="{FF2B5EF4-FFF2-40B4-BE49-F238E27FC236}">
                <a16:creationId xmlns:a16="http://schemas.microsoft.com/office/drawing/2014/main" id="{379BDF2D-DE61-4735-A1C9-1D38C30E7C3E}"/>
              </a:ext>
            </a:extLst>
          </p:cNvPr>
          <p:cNvSpPr>
            <a:spLocks noGrp="1" noSelect="1"/>
          </p:cNvSpPr>
          <p:nvPr>
            <p:ph type="pic" sz="quarter" idx="15" hasCustomPrompt="1"/>
          </p:nvPr>
        </p:nvSpPr>
        <p:spPr>
          <a:xfrm>
            <a:off x="6081714" y="0"/>
            <a:ext cx="6111485" cy="6858000"/>
          </a:xfrm>
          <a:custGeom>
            <a:avLst/>
            <a:gdLst>
              <a:gd name="connsiteX0" fmla="*/ 1457324 w 6111485"/>
              <a:gd name="connsiteY0" fmla="*/ 0 h 6858000"/>
              <a:gd name="connsiteX1" fmla="*/ 6111485 w 6111485"/>
              <a:gd name="connsiteY1" fmla="*/ 0 h 6858000"/>
              <a:gd name="connsiteX2" fmla="*/ 6111485 w 6111485"/>
              <a:gd name="connsiteY2" fmla="*/ 6858000 h 6858000"/>
              <a:gd name="connsiteX3" fmla="*/ 0 w 611148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11485" h="6858000">
                <a:moveTo>
                  <a:pt x="1457324" y="0"/>
                </a:moveTo>
                <a:lnTo>
                  <a:pt x="6111485" y="0"/>
                </a:lnTo>
                <a:lnTo>
                  <a:pt x="6111485" y="6858000"/>
                </a:lnTo>
                <a:lnTo>
                  <a:pt x="0" y="6858000"/>
                </a:lnTo>
                <a:close/>
              </a:path>
            </a:pathLst>
          </a:custGeom>
        </p:spPr>
        <p:txBody>
          <a:bodyPr wrap="square">
            <a:noAutofit/>
          </a:bodyPr>
          <a:lstStyle>
            <a:lvl1pPr marL="270000" indent="-270000" algn="r" defTabSz="914400" rtl="0" eaLnBrk="1" latinLnBrk="0" hangingPunct="1">
              <a:spcBef>
                <a:spcPts val="0"/>
              </a:spcBef>
              <a:buFont typeface="Arial" pitchFamily="34" charset="0"/>
              <a:buNone/>
              <a:defRPr/>
            </a:lvl1pPr>
          </a:lstStyle>
          <a:p>
            <a:r>
              <a:rPr lang="en-GB"/>
              <a:t>[Picture]</a:t>
            </a:r>
            <a:endParaRPr lang="en-GB" dirty="0"/>
          </a:p>
        </p:txBody>
      </p:sp>
      <p:sp>
        <p:nvSpPr>
          <p:cNvPr id="8" name="Frame 3">
            <a:extLst>
              <a:ext uri="{FF2B5EF4-FFF2-40B4-BE49-F238E27FC236}">
                <a16:creationId xmlns:a16="http://schemas.microsoft.com/office/drawing/2014/main" id="{ACBE9E30-7BBF-4F42-BB4E-0AFC1F63BE4A}"/>
              </a:ext>
            </a:extLst>
          </p:cNvPr>
          <p:cNvSpPr>
            <a:spLocks noSelect="1"/>
          </p:cNvSpPr>
          <p:nvPr userDrawn="1"/>
        </p:nvSpPr>
        <p:spPr bwMode="auto">
          <a:xfrm>
            <a:off x="739775" y="928688"/>
            <a:ext cx="285750" cy="280988"/>
          </a:xfrm>
          <a:custGeom>
            <a:avLst/>
            <a:gdLst>
              <a:gd name="T0" fmla="*/ 896 w 900"/>
              <a:gd name="T1" fmla="*/ 556 h 887"/>
              <a:gd name="T2" fmla="*/ 894 w 900"/>
              <a:gd name="T3" fmla="*/ 556 h 887"/>
              <a:gd name="T4" fmla="*/ 890 w 900"/>
              <a:gd name="T5" fmla="*/ 558 h 887"/>
              <a:gd name="T6" fmla="*/ 571 w 900"/>
              <a:gd name="T7" fmla="*/ 773 h 887"/>
              <a:gd name="T8" fmla="*/ 562 w 900"/>
              <a:gd name="T9" fmla="*/ 774 h 887"/>
              <a:gd name="T10" fmla="*/ 552 w 900"/>
              <a:gd name="T11" fmla="*/ 775 h 887"/>
              <a:gd name="T12" fmla="*/ 550 w 900"/>
              <a:gd name="T13" fmla="*/ 776 h 887"/>
              <a:gd name="T14" fmla="*/ 545 w 900"/>
              <a:gd name="T15" fmla="*/ 776 h 887"/>
              <a:gd name="T16" fmla="*/ 529 w 900"/>
              <a:gd name="T17" fmla="*/ 778 h 887"/>
              <a:gd name="T18" fmla="*/ 507 w 900"/>
              <a:gd name="T19" fmla="*/ 778 h 887"/>
              <a:gd name="T20" fmla="*/ 351 w 900"/>
              <a:gd name="T21" fmla="*/ 752 h 887"/>
              <a:gd name="T22" fmla="*/ 322 w 900"/>
              <a:gd name="T23" fmla="*/ 739 h 887"/>
              <a:gd name="T24" fmla="*/ 238 w 900"/>
              <a:gd name="T25" fmla="*/ 677 h 887"/>
              <a:gd name="T26" fmla="*/ 235 w 900"/>
              <a:gd name="T27" fmla="*/ 675 h 887"/>
              <a:gd name="T28" fmla="*/ 233 w 900"/>
              <a:gd name="T29" fmla="*/ 673 h 887"/>
              <a:gd name="T30" fmla="*/ 163 w 900"/>
              <a:gd name="T31" fmla="*/ 277 h 887"/>
              <a:gd name="T32" fmla="*/ 412 w 900"/>
              <a:gd name="T33" fmla="*/ 110 h 887"/>
              <a:gd name="T34" fmla="*/ 602 w 900"/>
              <a:gd name="T35" fmla="*/ 174 h 887"/>
              <a:gd name="T36" fmla="*/ 666 w 900"/>
              <a:gd name="T37" fmla="*/ 444 h 887"/>
              <a:gd name="T38" fmla="*/ 508 w 900"/>
              <a:gd name="T39" fmla="*/ 553 h 887"/>
              <a:gd name="T40" fmla="*/ 357 w 900"/>
              <a:gd name="T41" fmla="*/ 442 h 887"/>
              <a:gd name="T42" fmla="*/ 431 w 900"/>
              <a:gd name="T43" fmla="*/ 318 h 887"/>
              <a:gd name="T44" fmla="*/ 432 w 900"/>
              <a:gd name="T45" fmla="*/ 318 h 887"/>
              <a:gd name="T46" fmla="*/ 471 w 900"/>
              <a:gd name="T47" fmla="*/ 335 h 887"/>
              <a:gd name="T48" fmla="*/ 470 w 900"/>
              <a:gd name="T49" fmla="*/ 361 h 887"/>
              <a:gd name="T50" fmla="*/ 471 w 900"/>
              <a:gd name="T51" fmla="*/ 392 h 887"/>
              <a:gd name="T52" fmla="*/ 522 w 900"/>
              <a:gd name="T53" fmla="*/ 427 h 887"/>
              <a:gd name="T54" fmla="*/ 575 w 900"/>
              <a:gd name="T55" fmla="*/ 360 h 887"/>
              <a:gd name="T56" fmla="*/ 533 w 900"/>
              <a:gd name="T57" fmla="*/ 265 h 887"/>
              <a:gd name="T58" fmla="*/ 417 w 900"/>
              <a:gd name="T59" fmla="*/ 226 h 887"/>
              <a:gd name="T60" fmla="*/ 309 w 900"/>
              <a:gd name="T61" fmla="*/ 274 h 887"/>
              <a:gd name="T62" fmla="*/ 254 w 900"/>
              <a:gd name="T63" fmla="*/ 487 h 887"/>
              <a:gd name="T64" fmla="*/ 445 w 900"/>
              <a:gd name="T65" fmla="*/ 658 h 887"/>
              <a:gd name="T66" fmla="*/ 523 w 900"/>
              <a:gd name="T67" fmla="*/ 665 h 887"/>
              <a:gd name="T68" fmla="*/ 745 w 900"/>
              <a:gd name="T69" fmla="*/ 526 h 887"/>
              <a:gd name="T70" fmla="*/ 758 w 900"/>
              <a:gd name="T71" fmla="*/ 198 h 887"/>
              <a:gd name="T72" fmla="*/ 454 w 900"/>
              <a:gd name="T73" fmla="*/ 1 h 887"/>
              <a:gd name="T74" fmla="*/ 402 w 900"/>
              <a:gd name="T75" fmla="*/ 1 h 887"/>
              <a:gd name="T76" fmla="*/ 99 w 900"/>
              <a:gd name="T77" fmla="*/ 173 h 887"/>
              <a:gd name="T78" fmla="*/ 34 w 900"/>
              <a:gd name="T79" fmla="*/ 542 h 887"/>
              <a:gd name="T80" fmla="*/ 37 w 900"/>
              <a:gd name="T81" fmla="*/ 553 h 887"/>
              <a:gd name="T82" fmla="*/ 240 w 900"/>
              <a:gd name="T83" fmla="*/ 818 h 887"/>
              <a:gd name="T84" fmla="*/ 513 w 900"/>
              <a:gd name="T85" fmla="*/ 878 h 887"/>
              <a:gd name="T86" fmla="*/ 632 w 900"/>
              <a:gd name="T87" fmla="*/ 857 h 887"/>
              <a:gd name="T88" fmla="*/ 781 w 900"/>
              <a:gd name="T89" fmla="*/ 771 h 887"/>
              <a:gd name="T90" fmla="*/ 783 w 900"/>
              <a:gd name="T91" fmla="*/ 768 h 887"/>
              <a:gd name="T92" fmla="*/ 800 w 900"/>
              <a:gd name="T93" fmla="*/ 752 h 887"/>
              <a:gd name="T94" fmla="*/ 810 w 900"/>
              <a:gd name="T95" fmla="*/ 741 h 887"/>
              <a:gd name="T96" fmla="*/ 811 w 900"/>
              <a:gd name="T97" fmla="*/ 740 h 887"/>
              <a:gd name="T98" fmla="*/ 863 w 900"/>
              <a:gd name="T99" fmla="*/ 668 h 887"/>
              <a:gd name="T100" fmla="*/ 900 w 900"/>
              <a:gd name="T101" fmla="*/ 562 h 887"/>
              <a:gd name="T102" fmla="*/ 896 w 900"/>
              <a:gd name="T103" fmla="*/ 556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00" h="887">
                <a:moveTo>
                  <a:pt x="896" y="556"/>
                </a:moveTo>
                <a:cubicBezTo>
                  <a:pt x="895" y="556"/>
                  <a:pt x="895" y="556"/>
                  <a:pt x="894" y="556"/>
                </a:cubicBezTo>
                <a:cubicBezTo>
                  <a:pt x="892" y="556"/>
                  <a:pt x="891" y="557"/>
                  <a:pt x="890" y="558"/>
                </a:cubicBezTo>
                <a:cubicBezTo>
                  <a:pt x="817" y="669"/>
                  <a:pt x="694" y="751"/>
                  <a:pt x="571" y="773"/>
                </a:cubicBezTo>
                <a:cubicBezTo>
                  <a:pt x="571" y="773"/>
                  <a:pt x="568" y="773"/>
                  <a:pt x="562" y="774"/>
                </a:cubicBezTo>
                <a:cubicBezTo>
                  <a:pt x="552" y="775"/>
                  <a:pt x="552" y="775"/>
                  <a:pt x="552" y="775"/>
                </a:cubicBezTo>
                <a:cubicBezTo>
                  <a:pt x="550" y="776"/>
                  <a:pt x="550" y="776"/>
                  <a:pt x="550" y="776"/>
                </a:cubicBezTo>
                <a:cubicBezTo>
                  <a:pt x="548" y="776"/>
                  <a:pt x="547" y="776"/>
                  <a:pt x="545" y="776"/>
                </a:cubicBezTo>
                <a:cubicBezTo>
                  <a:pt x="540" y="777"/>
                  <a:pt x="535" y="777"/>
                  <a:pt x="529" y="778"/>
                </a:cubicBezTo>
                <a:cubicBezTo>
                  <a:pt x="523" y="778"/>
                  <a:pt x="515" y="778"/>
                  <a:pt x="507" y="778"/>
                </a:cubicBezTo>
                <a:cubicBezTo>
                  <a:pt x="469" y="779"/>
                  <a:pt x="410" y="775"/>
                  <a:pt x="351" y="752"/>
                </a:cubicBezTo>
                <a:cubicBezTo>
                  <a:pt x="322" y="739"/>
                  <a:pt x="322" y="739"/>
                  <a:pt x="322" y="739"/>
                </a:cubicBezTo>
                <a:cubicBezTo>
                  <a:pt x="291" y="723"/>
                  <a:pt x="262" y="702"/>
                  <a:pt x="238" y="677"/>
                </a:cubicBezTo>
                <a:cubicBezTo>
                  <a:pt x="237" y="677"/>
                  <a:pt x="236" y="676"/>
                  <a:pt x="235" y="675"/>
                </a:cubicBezTo>
                <a:cubicBezTo>
                  <a:pt x="235" y="674"/>
                  <a:pt x="234" y="674"/>
                  <a:pt x="233" y="673"/>
                </a:cubicBezTo>
                <a:cubicBezTo>
                  <a:pt x="124" y="564"/>
                  <a:pt x="97" y="409"/>
                  <a:pt x="163" y="277"/>
                </a:cubicBezTo>
                <a:cubicBezTo>
                  <a:pt x="209" y="183"/>
                  <a:pt x="306" y="117"/>
                  <a:pt x="412" y="110"/>
                </a:cubicBezTo>
                <a:cubicBezTo>
                  <a:pt x="482" y="105"/>
                  <a:pt x="548" y="127"/>
                  <a:pt x="602" y="174"/>
                </a:cubicBezTo>
                <a:cubicBezTo>
                  <a:pt x="682" y="241"/>
                  <a:pt x="709" y="355"/>
                  <a:pt x="666" y="444"/>
                </a:cubicBezTo>
                <a:cubicBezTo>
                  <a:pt x="640" y="505"/>
                  <a:pt x="577" y="549"/>
                  <a:pt x="508" y="553"/>
                </a:cubicBezTo>
                <a:cubicBezTo>
                  <a:pt x="448" y="558"/>
                  <a:pt x="377" y="530"/>
                  <a:pt x="357" y="442"/>
                </a:cubicBezTo>
                <a:cubicBezTo>
                  <a:pt x="347" y="391"/>
                  <a:pt x="379" y="324"/>
                  <a:pt x="431" y="318"/>
                </a:cubicBezTo>
                <a:cubicBezTo>
                  <a:pt x="432" y="318"/>
                  <a:pt x="432" y="318"/>
                  <a:pt x="432" y="318"/>
                </a:cubicBezTo>
                <a:cubicBezTo>
                  <a:pt x="452" y="318"/>
                  <a:pt x="464" y="322"/>
                  <a:pt x="471" y="335"/>
                </a:cubicBezTo>
                <a:cubicBezTo>
                  <a:pt x="474" y="344"/>
                  <a:pt x="472" y="352"/>
                  <a:pt x="470" y="361"/>
                </a:cubicBezTo>
                <a:cubicBezTo>
                  <a:pt x="468" y="371"/>
                  <a:pt x="466" y="381"/>
                  <a:pt x="471" y="392"/>
                </a:cubicBezTo>
                <a:cubicBezTo>
                  <a:pt x="480" y="416"/>
                  <a:pt x="499" y="429"/>
                  <a:pt x="522" y="427"/>
                </a:cubicBezTo>
                <a:cubicBezTo>
                  <a:pt x="549" y="426"/>
                  <a:pt x="576" y="401"/>
                  <a:pt x="575" y="360"/>
                </a:cubicBezTo>
                <a:cubicBezTo>
                  <a:pt x="574" y="322"/>
                  <a:pt x="560" y="289"/>
                  <a:pt x="533" y="265"/>
                </a:cubicBezTo>
                <a:cubicBezTo>
                  <a:pt x="504" y="237"/>
                  <a:pt x="461" y="223"/>
                  <a:pt x="417" y="226"/>
                </a:cubicBezTo>
                <a:cubicBezTo>
                  <a:pt x="376" y="229"/>
                  <a:pt x="338" y="246"/>
                  <a:pt x="309" y="274"/>
                </a:cubicBezTo>
                <a:cubicBezTo>
                  <a:pt x="251" y="338"/>
                  <a:pt x="231" y="414"/>
                  <a:pt x="254" y="487"/>
                </a:cubicBezTo>
                <a:cubicBezTo>
                  <a:pt x="279" y="569"/>
                  <a:pt x="354" y="636"/>
                  <a:pt x="445" y="658"/>
                </a:cubicBezTo>
                <a:cubicBezTo>
                  <a:pt x="470" y="664"/>
                  <a:pt x="497" y="666"/>
                  <a:pt x="523" y="665"/>
                </a:cubicBezTo>
                <a:cubicBezTo>
                  <a:pt x="583" y="661"/>
                  <a:pt x="671" y="633"/>
                  <a:pt x="745" y="526"/>
                </a:cubicBezTo>
                <a:cubicBezTo>
                  <a:pt x="808" y="427"/>
                  <a:pt x="812" y="304"/>
                  <a:pt x="758" y="198"/>
                </a:cubicBezTo>
                <a:cubicBezTo>
                  <a:pt x="699" y="83"/>
                  <a:pt x="585" y="10"/>
                  <a:pt x="454" y="1"/>
                </a:cubicBezTo>
                <a:cubicBezTo>
                  <a:pt x="436" y="0"/>
                  <a:pt x="419" y="0"/>
                  <a:pt x="402" y="1"/>
                </a:cubicBezTo>
                <a:cubicBezTo>
                  <a:pt x="282" y="9"/>
                  <a:pt x="171" y="72"/>
                  <a:pt x="99" y="173"/>
                </a:cubicBezTo>
                <a:cubicBezTo>
                  <a:pt x="23" y="278"/>
                  <a:pt x="0" y="413"/>
                  <a:pt x="34" y="542"/>
                </a:cubicBezTo>
                <a:cubicBezTo>
                  <a:pt x="37" y="553"/>
                  <a:pt x="37" y="553"/>
                  <a:pt x="37" y="553"/>
                </a:cubicBezTo>
                <a:cubicBezTo>
                  <a:pt x="72" y="665"/>
                  <a:pt x="144" y="758"/>
                  <a:pt x="240" y="818"/>
                </a:cubicBezTo>
                <a:cubicBezTo>
                  <a:pt x="284" y="844"/>
                  <a:pt x="379" y="887"/>
                  <a:pt x="513" y="878"/>
                </a:cubicBezTo>
                <a:cubicBezTo>
                  <a:pt x="552" y="875"/>
                  <a:pt x="592" y="868"/>
                  <a:pt x="632" y="857"/>
                </a:cubicBezTo>
                <a:cubicBezTo>
                  <a:pt x="722" y="827"/>
                  <a:pt x="772" y="780"/>
                  <a:pt x="781" y="771"/>
                </a:cubicBezTo>
                <a:cubicBezTo>
                  <a:pt x="783" y="768"/>
                  <a:pt x="783" y="768"/>
                  <a:pt x="783" y="768"/>
                </a:cubicBezTo>
                <a:cubicBezTo>
                  <a:pt x="800" y="752"/>
                  <a:pt x="800" y="752"/>
                  <a:pt x="800" y="752"/>
                </a:cubicBezTo>
                <a:cubicBezTo>
                  <a:pt x="810" y="741"/>
                  <a:pt x="810" y="741"/>
                  <a:pt x="810" y="741"/>
                </a:cubicBezTo>
                <a:cubicBezTo>
                  <a:pt x="810" y="741"/>
                  <a:pt x="811" y="741"/>
                  <a:pt x="811" y="740"/>
                </a:cubicBezTo>
                <a:cubicBezTo>
                  <a:pt x="832" y="717"/>
                  <a:pt x="849" y="693"/>
                  <a:pt x="863" y="668"/>
                </a:cubicBezTo>
                <a:cubicBezTo>
                  <a:pt x="882" y="634"/>
                  <a:pt x="894" y="598"/>
                  <a:pt x="900" y="562"/>
                </a:cubicBezTo>
                <a:cubicBezTo>
                  <a:pt x="900" y="559"/>
                  <a:pt x="899" y="557"/>
                  <a:pt x="896" y="55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0" name="Group 4">
            <a:extLst>
              <a:ext uri="{FF2B5EF4-FFF2-40B4-BE49-F238E27FC236}">
                <a16:creationId xmlns:a16="http://schemas.microsoft.com/office/drawing/2014/main" id="{55990AA2-B602-4356-85D8-605E84CE06AB}"/>
              </a:ext>
            </a:extLst>
          </p:cNvPr>
          <p:cNvGrpSpPr>
            <a:grpSpLocks noSelect="1"/>
          </p:cNvGrpSpPr>
          <p:nvPr userDrawn="1"/>
        </p:nvGrpSpPr>
        <p:grpSpPr>
          <a:xfrm>
            <a:off x="534987" y="731838"/>
            <a:ext cx="4622800" cy="677863"/>
            <a:chOff x="534987" y="731838"/>
            <a:chExt cx="4622800" cy="677863"/>
          </a:xfrm>
        </p:grpSpPr>
        <p:sp>
          <p:nvSpPr>
            <p:cNvPr id="11" name="Freeform 15">
              <a:extLst>
                <a:ext uri="{FF2B5EF4-FFF2-40B4-BE49-F238E27FC236}">
                  <a16:creationId xmlns:a16="http://schemas.microsoft.com/office/drawing/2014/main" id="{2304BC20-298F-43DB-8411-2A17DDDB2C1F}"/>
                </a:ext>
              </a:extLst>
            </p:cNvPr>
            <p:cNvSpPr>
              <a:spLocks noSelect="1"/>
            </p:cNvSpPr>
            <p:nvPr userDrawn="1"/>
          </p:nvSpPr>
          <p:spPr bwMode="auto">
            <a:xfrm>
              <a:off x="3570287" y="950913"/>
              <a:ext cx="1587500" cy="244475"/>
            </a:xfrm>
            <a:custGeom>
              <a:avLst/>
              <a:gdLst>
                <a:gd name="T0" fmla="*/ 690 w 4997"/>
                <a:gd name="T1" fmla="*/ 634 h 769"/>
                <a:gd name="T2" fmla="*/ 114 w 4997"/>
                <a:gd name="T3" fmla="*/ 660 h 769"/>
                <a:gd name="T4" fmla="*/ 114 w 4997"/>
                <a:gd name="T5" fmla="*/ 110 h 769"/>
                <a:gd name="T6" fmla="*/ 689 w 4997"/>
                <a:gd name="T7" fmla="*/ 134 h 769"/>
                <a:gd name="T8" fmla="*/ 395 w 4997"/>
                <a:gd name="T9" fmla="*/ 121 h 769"/>
                <a:gd name="T10" fmla="*/ 132 w 4997"/>
                <a:gd name="T11" fmla="*/ 385 h 769"/>
                <a:gd name="T12" fmla="*/ 395 w 4997"/>
                <a:gd name="T13" fmla="*/ 649 h 769"/>
                <a:gd name="T14" fmla="*/ 1321 w 4997"/>
                <a:gd name="T15" fmla="*/ 460 h 769"/>
                <a:gd name="T16" fmla="*/ 1351 w 4997"/>
                <a:gd name="T17" fmla="*/ 756 h 769"/>
                <a:gd name="T18" fmla="*/ 1190 w 4997"/>
                <a:gd name="T19" fmla="*/ 492 h 769"/>
                <a:gd name="T20" fmla="*/ 1060 w 4997"/>
                <a:gd name="T21" fmla="*/ 756 h 769"/>
                <a:gd name="T22" fmla="*/ 927 w 4997"/>
                <a:gd name="T23" fmla="*/ 13 h 769"/>
                <a:gd name="T24" fmla="*/ 1386 w 4997"/>
                <a:gd name="T25" fmla="*/ 81 h 769"/>
                <a:gd name="T26" fmla="*/ 1321 w 4997"/>
                <a:gd name="T27" fmla="*/ 460 h 769"/>
                <a:gd name="T28" fmla="*/ 1213 w 4997"/>
                <a:gd name="T29" fmla="*/ 133 h 769"/>
                <a:gd name="T30" fmla="*/ 1060 w 4997"/>
                <a:gd name="T31" fmla="*/ 372 h 769"/>
                <a:gd name="T32" fmla="*/ 1325 w 4997"/>
                <a:gd name="T33" fmla="*/ 251 h 769"/>
                <a:gd name="T34" fmla="*/ 2006 w 4997"/>
                <a:gd name="T35" fmla="*/ 648 h 769"/>
                <a:gd name="T36" fmla="*/ 1837 w 4997"/>
                <a:gd name="T37" fmla="*/ 13 h 769"/>
                <a:gd name="T38" fmla="*/ 1704 w 4997"/>
                <a:gd name="T39" fmla="*/ 472 h 769"/>
                <a:gd name="T40" fmla="*/ 2006 w 4997"/>
                <a:gd name="T41" fmla="*/ 768 h 769"/>
                <a:gd name="T42" fmla="*/ 2306 w 4997"/>
                <a:gd name="T43" fmla="*/ 472 h 769"/>
                <a:gd name="T44" fmla="*/ 2173 w 4997"/>
                <a:gd name="T45" fmla="*/ 13 h 769"/>
                <a:gd name="T46" fmla="*/ 2597 w 4997"/>
                <a:gd name="T47" fmla="*/ 756 h 769"/>
                <a:gd name="T48" fmla="*/ 2731 w 4997"/>
                <a:gd name="T49" fmla="*/ 13 h 769"/>
                <a:gd name="T50" fmla="*/ 2597 w 4997"/>
                <a:gd name="T51" fmla="*/ 756 h 769"/>
                <a:gd name="T52" fmla="*/ 3273 w 4997"/>
                <a:gd name="T53" fmla="*/ 306 h 769"/>
                <a:gd name="T54" fmla="*/ 3179 w 4997"/>
                <a:gd name="T55" fmla="*/ 263 h 769"/>
                <a:gd name="T56" fmla="*/ 3249 w 4997"/>
                <a:gd name="T57" fmla="*/ 120 h 769"/>
                <a:gd name="T58" fmla="*/ 3476 w 4997"/>
                <a:gd name="T59" fmla="*/ 121 h 769"/>
                <a:gd name="T60" fmla="*/ 3083 w 4997"/>
                <a:gd name="T61" fmla="*/ 56 h 769"/>
                <a:gd name="T62" fmla="*/ 3079 w 4997"/>
                <a:gd name="T63" fmla="*/ 347 h 769"/>
                <a:gd name="T64" fmla="*/ 3339 w 4997"/>
                <a:gd name="T65" fmla="*/ 477 h 769"/>
                <a:gd name="T66" fmla="*/ 3255 w 4997"/>
                <a:gd name="T67" fmla="*/ 650 h 769"/>
                <a:gd name="T68" fmla="*/ 2969 w 4997"/>
                <a:gd name="T69" fmla="*/ 600 h 769"/>
                <a:gd name="T70" fmla="*/ 3515 w 4997"/>
                <a:gd name="T71" fmla="*/ 549 h 769"/>
                <a:gd name="T72" fmla="*/ 3316 w 4997"/>
                <a:gd name="T73" fmla="*/ 323 h 769"/>
                <a:gd name="T74" fmla="*/ 4214 w 4997"/>
                <a:gd name="T75" fmla="*/ 431 h 769"/>
                <a:gd name="T76" fmla="*/ 3895 w 4997"/>
                <a:gd name="T77" fmla="*/ 311 h 769"/>
                <a:gd name="T78" fmla="*/ 4236 w 4997"/>
                <a:gd name="T79" fmla="*/ 134 h 769"/>
                <a:gd name="T80" fmla="*/ 3762 w 4997"/>
                <a:gd name="T81" fmla="*/ 13 h 769"/>
                <a:gd name="T82" fmla="*/ 4243 w 4997"/>
                <a:gd name="T83" fmla="*/ 756 h 769"/>
                <a:gd name="T84" fmla="*/ 3895 w 4997"/>
                <a:gd name="T85" fmla="*/ 636 h 769"/>
                <a:gd name="T86" fmla="*/ 4950 w 4997"/>
                <a:gd name="T87" fmla="*/ 416 h 769"/>
                <a:gd name="T88" fmla="*/ 4755 w 4997"/>
                <a:gd name="T89" fmla="*/ 306 h 769"/>
                <a:gd name="T90" fmla="*/ 4661 w 4997"/>
                <a:gd name="T91" fmla="*/ 263 h 769"/>
                <a:gd name="T92" fmla="*/ 4731 w 4997"/>
                <a:gd name="T93" fmla="*/ 120 h 769"/>
                <a:gd name="T94" fmla="*/ 4959 w 4997"/>
                <a:gd name="T95" fmla="*/ 121 h 769"/>
                <a:gd name="T96" fmla="*/ 4565 w 4997"/>
                <a:gd name="T97" fmla="*/ 56 h 769"/>
                <a:gd name="T98" fmla="*/ 4562 w 4997"/>
                <a:gd name="T99" fmla="*/ 347 h 769"/>
                <a:gd name="T100" fmla="*/ 4821 w 4997"/>
                <a:gd name="T101" fmla="*/ 477 h 769"/>
                <a:gd name="T102" fmla="*/ 4738 w 4997"/>
                <a:gd name="T103" fmla="*/ 650 h 769"/>
                <a:gd name="T104" fmla="*/ 4451 w 4997"/>
                <a:gd name="T105" fmla="*/ 600 h 769"/>
                <a:gd name="T106" fmla="*/ 4997 w 4997"/>
                <a:gd name="T107" fmla="*/ 549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997" h="769">
                  <a:moveTo>
                    <a:pt x="600" y="556"/>
                  </a:moveTo>
                  <a:cubicBezTo>
                    <a:pt x="690" y="634"/>
                    <a:pt x="690" y="634"/>
                    <a:pt x="690" y="634"/>
                  </a:cubicBezTo>
                  <a:cubicBezTo>
                    <a:pt x="617" y="719"/>
                    <a:pt x="511" y="769"/>
                    <a:pt x="395" y="769"/>
                  </a:cubicBezTo>
                  <a:cubicBezTo>
                    <a:pt x="285" y="769"/>
                    <a:pt x="191" y="733"/>
                    <a:pt x="114" y="660"/>
                  </a:cubicBezTo>
                  <a:cubicBezTo>
                    <a:pt x="38" y="587"/>
                    <a:pt x="0" y="495"/>
                    <a:pt x="0" y="385"/>
                  </a:cubicBezTo>
                  <a:cubicBezTo>
                    <a:pt x="0" y="275"/>
                    <a:pt x="38" y="184"/>
                    <a:pt x="114" y="110"/>
                  </a:cubicBezTo>
                  <a:cubicBezTo>
                    <a:pt x="191" y="36"/>
                    <a:pt x="285" y="0"/>
                    <a:pt x="395" y="0"/>
                  </a:cubicBezTo>
                  <a:cubicBezTo>
                    <a:pt x="513" y="0"/>
                    <a:pt x="611" y="45"/>
                    <a:pt x="689" y="134"/>
                  </a:cubicBezTo>
                  <a:cubicBezTo>
                    <a:pt x="598" y="211"/>
                    <a:pt x="598" y="211"/>
                    <a:pt x="598" y="211"/>
                  </a:cubicBezTo>
                  <a:cubicBezTo>
                    <a:pt x="545" y="151"/>
                    <a:pt x="477" y="121"/>
                    <a:pt x="395" y="121"/>
                  </a:cubicBezTo>
                  <a:cubicBezTo>
                    <a:pt x="320" y="121"/>
                    <a:pt x="257" y="146"/>
                    <a:pt x="207" y="196"/>
                  </a:cubicBezTo>
                  <a:cubicBezTo>
                    <a:pt x="157" y="247"/>
                    <a:pt x="132" y="309"/>
                    <a:pt x="132" y="385"/>
                  </a:cubicBezTo>
                  <a:cubicBezTo>
                    <a:pt x="132" y="461"/>
                    <a:pt x="157" y="524"/>
                    <a:pt x="207" y="574"/>
                  </a:cubicBezTo>
                  <a:cubicBezTo>
                    <a:pt x="257" y="624"/>
                    <a:pt x="320" y="649"/>
                    <a:pt x="395" y="649"/>
                  </a:cubicBezTo>
                  <a:cubicBezTo>
                    <a:pt x="479" y="649"/>
                    <a:pt x="548" y="618"/>
                    <a:pt x="600" y="556"/>
                  </a:cubicBezTo>
                  <a:close/>
                  <a:moveTo>
                    <a:pt x="1321" y="460"/>
                  </a:moveTo>
                  <a:cubicBezTo>
                    <a:pt x="1502" y="756"/>
                    <a:pt x="1502" y="756"/>
                    <a:pt x="1502" y="756"/>
                  </a:cubicBezTo>
                  <a:cubicBezTo>
                    <a:pt x="1351" y="756"/>
                    <a:pt x="1351" y="756"/>
                    <a:pt x="1351" y="756"/>
                  </a:cubicBezTo>
                  <a:cubicBezTo>
                    <a:pt x="1192" y="492"/>
                    <a:pt x="1192" y="492"/>
                    <a:pt x="1192" y="492"/>
                  </a:cubicBezTo>
                  <a:cubicBezTo>
                    <a:pt x="1190" y="492"/>
                    <a:pt x="1190" y="492"/>
                    <a:pt x="1190" y="492"/>
                  </a:cubicBezTo>
                  <a:cubicBezTo>
                    <a:pt x="1060" y="492"/>
                    <a:pt x="1060" y="492"/>
                    <a:pt x="1060" y="492"/>
                  </a:cubicBezTo>
                  <a:cubicBezTo>
                    <a:pt x="1060" y="756"/>
                    <a:pt x="1060" y="756"/>
                    <a:pt x="1060" y="756"/>
                  </a:cubicBezTo>
                  <a:cubicBezTo>
                    <a:pt x="927" y="756"/>
                    <a:pt x="927" y="756"/>
                    <a:pt x="927" y="756"/>
                  </a:cubicBezTo>
                  <a:cubicBezTo>
                    <a:pt x="927" y="13"/>
                    <a:pt x="927" y="13"/>
                    <a:pt x="927" y="13"/>
                  </a:cubicBezTo>
                  <a:cubicBezTo>
                    <a:pt x="1216" y="13"/>
                    <a:pt x="1216" y="13"/>
                    <a:pt x="1216" y="13"/>
                  </a:cubicBezTo>
                  <a:cubicBezTo>
                    <a:pt x="1283" y="13"/>
                    <a:pt x="1339" y="35"/>
                    <a:pt x="1386" y="81"/>
                  </a:cubicBezTo>
                  <a:cubicBezTo>
                    <a:pt x="1433" y="126"/>
                    <a:pt x="1457" y="181"/>
                    <a:pt x="1457" y="249"/>
                  </a:cubicBezTo>
                  <a:cubicBezTo>
                    <a:pt x="1457" y="346"/>
                    <a:pt x="1402" y="426"/>
                    <a:pt x="1321" y="460"/>
                  </a:cubicBezTo>
                  <a:close/>
                  <a:moveTo>
                    <a:pt x="1325" y="251"/>
                  </a:moveTo>
                  <a:cubicBezTo>
                    <a:pt x="1325" y="183"/>
                    <a:pt x="1276" y="133"/>
                    <a:pt x="1213" y="133"/>
                  </a:cubicBezTo>
                  <a:cubicBezTo>
                    <a:pt x="1060" y="133"/>
                    <a:pt x="1060" y="133"/>
                    <a:pt x="1060" y="133"/>
                  </a:cubicBezTo>
                  <a:cubicBezTo>
                    <a:pt x="1060" y="372"/>
                    <a:pt x="1060" y="372"/>
                    <a:pt x="1060" y="372"/>
                  </a:cubicBezTo>
                  <a:cubicBezTo>
                    <a:pt x="1202" y="372"/>
                    <a:pt x="1202" y="372"/>
                    <a:pt x="1202" y="372"/>
                  </a:cubicBezTo>
                  <a:cubicBezTo>
                    <a:pt x="1274" y="372"/>
                    <a:pt x="1325" y="322"/>
                    <a:pt x="1325" y="251"/>
                  </a:cubicBezTo>
                  <a:close/>
                  <a:moveTo>
                    <a:pt x="2173" y="458"/>
                  </a:moveTo>
                  <a:cubicBezTo>
                    <a:pt x="2173" y="586"/>
                    <a:pt x="2109" y="648"/>
                    <a:pt x="2006" y="648"/>
                  </a:cubicBezTo>
                  <a:cubicBezTo>
                    <a:pt x="1900" y="648"/>
                    <a:pt x="1837" y="586"/>
                    <a:pt x="1837" y="458"/>
                  </a:cubicBezTo>
                  <a:cubicBezTo>
                    <a:pt x="1837" y="13"/>
                    <a:pt x="1837" y="13"/>
                    <a:pt x="1837" y="13"/>
                  </a:cubicBezTo>
                  <a:cubicBezTo>
                    <a:pt x="1704" y="13"/>
                    <a:pt x="1704" y="13"/>
                    <a:pt x="1704" y="13"/>
                  </a:cubicBezTo>
                  <a:cubicBezTo>
                    <a:pt x="1704" y="472"/>
                    <a:pt x="1704" y="472"/>
                    <a:pt x="1704" y="472"/>
                  </a:cubicBezTo>
                  <a:cubicBezTo>
                    <a:pt x="1704" y="567"/>
                    <a:pt x="1731" y="640"/>
                    <a:pt x="1788" y="691"/>
                  </a:cubicBezTo>
                  <a:cubicBezTo>
                    <a:pt x="1845" y="743"/>
                    <a:pt x="1917" y="768"/>
                    <a:pt x="2006" y="768"/>
                  </a:cubicBezTo>
                  <a:cubicBezTo>
                    <a:pt x="2094" y="768"/>
                    <a:pt x="2166" y="743"/>
                    <a:pt x="2222" y="691"/>
                  </a:cubicBezTo>
                  <a:cubicBezTo>
                    <a:pt x="2279" y="640"/>
                    <a:pt x="2306" y="567"/>
                    <a:pt x="2306" y="472"/>
                  </a:cubicBezTo>
                  <a:cubicBezTo>
                    <a:pt x="2306" y="13"/>
                    <a:pt x="2306" y="13"/>
                    <a:pt x="2306" y="13"/>
                  </a:cubicBezTo>
                  <a:cubicBezTo>
                    <a:pt x="2173" y="13"/>
                    <a:pt x="2173" y="13"/>
                    <a:pt x="2173" y="13"/>
                  </a:cubicBezTo>
                  <a:lnTo>
                    <a:pt x="2173" y="458"/>
                  </a:lnTo>
                  <a:close/>
                  <a:moveTo>
                    <a:pt x="2597" y="756"/>
                  </a:moveTo>
                  <a:cubicBezTo>
                    <a:pt x="2731" y="756"/>
                    <a:pt x="2731" y="756"/>
                    <a:pt x="2731" y="756"/>
                  </a:cubicBezTo>
                  <a:cubicBezTo>
                    <a:pt x="2731" y="13"/>
                    <a:pt x="2731" y="13"/>
                    <a:pt x="2731" y="13"/>
                  </a:cubicBezTo>
                  <a:cubicBezTo>
                    <a:pt x="2597" y="13"/>
                    <a:pt x="2597" y="13"/>
                    <a:pt x="2597" y="13"/>
                  </a:cubicBezTo>
                  <a:lnTo>
                    <a:pt x="2597" y="756"/>
                  </a:lnTo>
                  <a:close/>
                  <a:moveTo>
                    <a:pt x="3316" y="323"/>
                  </a:moveTo>
                  <a:cubicBezTo>
                    <a:pt x="3273" y="306"/>
                    <a:pt x="3273" y="306"/>
                    <a:pt x="3273" y="306"/>
                  </a:cubicBezTo>
                  <a:cubicBezTo>
                    <a:pt x="3234" y="291"/>
                    <a:pt x="3234" y="291"/>
                    <a:pt x="3234" y="291"/>
                  </a:cubicBezTo>
                  <a:cubicBezTo>
                    <a:pt x="3220" y="284"/>
                    <a:pt x="3190" y="271"/>
                    <a:pt x="3179" y="263"/>
                  </a:cubicBezTo>
                  <a:cubicBezTo>
                    <a:pt x="3161" y="244"/>
                    <a:pt x="3148" y="229"/>
                    <a:pt x="3148" y="199"/>
                  </a:cubicBezTo>
                  <a:cubicBezTo>
                    <a:pt x="3148" y="153"/>
                    <a:pt x="3190" y="120"/>
                    <a:pt x="3249" y="120"/>
                  </a:cubicBezTo>
                  <a:cubicBezTo>
                    <a:pt x="3309" y="120"/>
                    <a:pt x="3353" y="142"/>
                    <a:pt x="3381" y="186"/>
                  </a:cubicBezTo>
                  <a:cubicBezTo>
                    <a:pt x="3476" y="121"/>
                    <a:pt x="3476" y="121"/>
                    <a:pt x="3476" y="121"/>
                  </a:cubicBezTo>
                  <a:cubicBezTo>
                    <a:pt x="3425" y="41"/>
                    <a:pt x="3348" y="0"/>
                    <a:pt x="3247" y="0"/>
                  </a:cubicBezTo>
                  <a:cubicBezTo>
                    <a:pt x="3182" y="0"/>
                    <a:pt x="3127" y="18"/>
                    <a:pt x="3083" y="56"/>
                  </a:cubicBezTo>
                  <a:cubicBezTo>
                    <a:pt x="3039" y="93"/>
                    <a:pt x="3017" y="141"/>
                    <a:pt x="3017" y="201"/>
                  </a:cubicBezTo>
                  <a:cubicBezTo>
                    <a:pt x="3017" y="264"/>
                    <a:pt x="3037" y="312"/>
                    <a:pt x="3079" y="347"/>
                  </a:cubicBezTo>
                  <a:cubicBezTo>
                    <a:pt x="3122" y="381"/>
                    <a:pt x="3162" y="400"/>
                    <a:pt x="3230" y="426"/>
                  </a:cubicBezTo>
                  <a:cubicBezTo>
                    <a:pt x="3285" y="446"/>
                    <a:pt x="3308" y="456"/>
                    <a:pt x="3339" y="477"/>
                  </a:cubicBezTo>
                  <a:cubicBezTo>
                    <a:pt x="3370" y="497"/>
                    <a:pt x="3381" y="520"/>
                    <a:pt x="3381" y="553"/>
                  </a:cubicBezTo>
                  <a:cubicBezTo>
                    <a:pt x="3381" y="601"/>
                    <a:pt x="3348" y="650"/>
                    <a:pt x="3255" y="650"/>
                  </a:cubicBezTo>
                  <a:cubicBezTo>
                    <a:pt x="3169" y="650"/>
                    <a:pt x="3107" y="612"/>
                    <a:pt x="3069" y="537"/>
                  </a:cubicBezTo>
                  <a:cubicBezTo>
                    <a:pt x="2969" y="600"/>
                    <a:pt x="2969" y="600"/>
                    <a:pt x="2969" y="600"/>
                  </a:cubicBezTo>
                  <a:cubicBezTo>
                    <a:pt x="3015" y="705"/>
                    <a:pt x="3117" y="769"/>
                    <a:pt x="3254" y="769"/>
                  </a:cubicBezTo>
                  <a:cubicBezTo>
                    <a:pt x="3424" y="769"/>
                    <a:pt x="3515" y="681"/>
                    <a:pt x="3515" y="549"/>
                  </a:cubicBezTo>
                  <a:cubicBezTo>
                    <a:pt x="3515" y="494"/>
                    <a:pt x="3499" y="449"/>
                    <a:pt x="3468" y="416"/>
                  </a:cubicBezTo>
                  <a:cubicBezTo>
                    <a:pt x="3437" y="383"/>
                    <a:pt x="3387" y="352"/>
                    <a:pt x="3316" y="323"/>
                  </a:cubicBezTo>
                  <a:close/>
                  <a:moveTo>
                    <a:pt x="3895" y="431"/>
                  </a:moveTo>
                  <a:cubicBezTo>
                    <a:pt x="4214" y="431"/>
                    <a:pt x="4214" y="431"/>
                    <a:pt x="4214" y="431"/>
                  </a:cubicBezTo>
                  <a:cubicBezTo>
                    <a:pt x="4214" y="311"/>
                    <a:pt x="4214" y="311"/>
                    <a:pt x="4214" y="311"/>
                  </a:cubicBezTo>
                  <a:cubicBezTo>
                    <a:pt x="3895" y="311"/>
                    <a:pt x="3895" y="311"/>
                    <a:pt x="3895" y="311"/>
                  </a:cubicBezTo>
                  <a:cubicBezTo>
                    <a:pt x="3895" y="134"/>
                    <a:pt x="3895" y="134"/>
                    <a:pt x="3895" y="134"/>
                  </a:cubicBezTo>
                  <a:cubicBezTo>
                    <a:pt x="4236" y="134"/>
                    <a:pt x="4236" y="134"/>
                    <a:pt x="4236" y="134"/>
                  </a:cubicBezTo>
                  <a:cubicBezTo>
                    <a:pt x="4236" y="13"/>
                    <a:pt x="4236" y="13"/>
                    <a:pt x="4236" y="13"/>
                  </a:cubicBezTo>
                  <a:cubicBezTo>
                    <a:pt x="3762" y="13"/>
                    <a:pt x="3762" y="13"/>
                    <a:pt x="3762" y="13"/>
                  </a:cubicBezTo>
                  <a:cubicBezTo>
                    <a:pt x="3762" y="756"/>
                    <a:pt x="3762" y="756"/>
                    <a:pt x="3762" y="756"/>
                  </a:cubicBezTo>
                  <a:cubicBezTo>
                    <a:pt x="4243" y="756"/>
                    <a:pt x="4243" y="756"/>
                    <a:pt x="4243" y="756"/>
                  </a:cubicBezTo>
                  <a:cubicBezTo>
                    <a:pt x="4243" y="636"/>
                    <a:pt x="4243" y="636"/>
                    <a:pt x="4243" y="636"/>
                  </a:cubicBezTo>
                  <a:cubicBezTo>
                    <a:pt x="3895" y="636"/>
                    <a:pt x="3895" y="636"/>
                    <a:pt x="3895" y="636"/>
                  </a:cubicBezTo>
                  <a:lnTo>
                    <a:pt x="3895" y="431"/>
                  </a:lnTo>
                  <a:close/>
                  <a:moveTo>
                    <a:pt x="4950" y="416"/>
                  </a:moveTo>
                  <a:cubicBezTo>
                    <a:pt x="4919" y="383"/>
                    <a:pt x="4869" y="352"/>
                    <a:pt x="4799" y="323"/>
                  </a:cubicBezTo>
                  <a:cubicBezTo>
                    <a:pt x="4755" y="306"/>
                    <a:pt x="4755" y="306"/>
                    <a:pt x="4755" y="306"/>
                  </a:cubicBezTo>
                  <a:cubicBezTo>
                    <a:pt x="4716" y="291"/>
                    <a:pt x="4716" y="291"/>
                    <a:pt x="4716" y="291"/>
                  </a:cubicBezTo>
                  <a:cubicBezTo>
                    <a:pt x="4703" y="284"/>
                    <a:pt x="4673" y="271"/>
                    <a:pt x="4661" y="263"/>
                  </a:cubicBezTo>
                  <a:cubicBezTo>
                    <a:pt x="4643" y="244"/>
                    <a:pt x="4630" y="229"/>
                    <a:pt x="4630" y="199"/>
                  </a:cubicBezTo>
                  <a:cubicBezTo>
                    <a:pt x="4630" y="153"/>
                    <a:pt x="4673" y="120"/>
                    <a:pt x="4731" y="120"/>
                  </a:cubicBezTo>
                  <a:cubicBezTo>
                    <a:pt x="4791" y="120"/>
                    <a:pt x="4835" y="142"/>
                    <a:pt x="4864" y="186"/>
                  </a:cubicBezTo>
                  <a:cubicBezTo>
                    <a:pt x="4959" y="121"/>
                    <a:pt x="4959" y="121"/>
                    <a:pt x="4959" y="121"/>
                  </a:cubicBezTo>
                  <a:cubicBezTo>
                    <a:pt x="4907" y="41"/>
                    <a:pt x="4831" y="0"/>
                    <a:pt x="4729" y="0"/>
                  </a:cubicBezTo>
                  <a:cubicBezTo>
                    <a:pt x="4664" y="0"/>
                    <a:pt x="4610" y="18"/>
                    <a:pt x="4565" y="56"/>
                  </a:cubicBezTo>
                  <a:cubicBezTo>
                    <a:pt x="4521" y="93"/>
                    <a:pt x="4499" y="141"/>
                    <a:pt x="4499" y="201"/>
                  </a:cubicBezTo>
                  <a:cubicBezTo>
                    <a:pt x="4499" y="264"/>
                    <a:pt x="4519" y="312"/>
                    <a:pt x="4562" y="347"/>
                  </a:cubicBezTo>
                  <a:cubicBezTo>
                    <a:pt x="4605" y="381"/>
                    <a:pt x="4644" y="400"/>
                    <a:pt x="4712" y="426"/>
                  </a:cubicBezTo>
                  <a:cubicBezTo>
                    <a:pt x="4768" y="446"/>
                    <a:pt x="4790" y="456"/>
                    <a:pt x="4821" y="477"/>
                  </a:cubicBezTo>
                  <a:cubicBezTo>
                    <a:pt x="4852" y="497"/>
                    <a:pt x="4864" y="520"/>
                    <a:pt x="4864" y="553"/>
                  </a:cubicBezTo>
                  <a:cubicBezTo>
                    <a:pt x="4864" y="601"/>
                    <a:pt x="4831" y="650"/>
                    <a:pt x="4738" y="650"/>
                  </a:cubicBezTo>
                  <a:cubicBezTo>
                    <a:pt x="4651" y="650"/>
                    <a:pt x="4590" y="612"/>
                    <a:pt x="4551" y="537"/>
                  </a:cubicBezTo>
                  <a:cubicBezTo>
                    <a:pt x="4451" y="600"/>
                    <a:pt x="4451" y="600"/>
                    <a:pt x="4451" y="600"/>
                  </a:cubicBezTo>
                  <a:cubicBezTo>
                    <a:pt x="4498" y="705"/>
                    <a:pt x="4599" y="769"/>
                    <a:pt x="4737" y="769"/>
                  </a:cubicBezTo>
                  <a:cubicBezTo>
                    <a:pt x="4906" y="769"/>
                    <a:pt x="4997" y="681"/>
                    <a:pt x="4997" y="549"/>
                  </a:cubicBezTo>
                  <a:cubicBezTo>
                    <a:pt x="4997" y="494"/>
                    <a:pt x="4981" y="449"/>
                    <a:pt x="4950" y="416"/>
                  </a:cubicBezTo>
                  <a:close/>
                </a:path>
              </a:pathLst>
            </a:custGeom>
            <a:solidFill>
              <a:srgbClr val="5BC2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 name="Freeform 16">
              <a:extLst>
                <a:ext uri="{FF2B5EF4-FFF2-40B4-BE49-F238E27FC236}">
                  <a16:creationId xmlns:a16="http://schemas.microsoft.com/office/drawing/2014/main" id="{FE984615-570C-4033-9307-2510A771F068}"/>
                </a:ext>
              </a:extLst>
            </p:cNvPr>
            <p:cNvSpPr>
              <a:spLocks noSelect="1"/>
            </p:cNvSpPr>
            <p:nvPr userDrawn="1"/>
          </p:nvSpPr>
          <p:spPr bwMode="auto">
            <a:xfrm>
              <a:off x="1409700" y="950913"/>
              <a:ext cx="2020888" cy="244475"/>
            </a:xfrm>
            <a:custGeom>
              <a:avLst/>
              <a:gdLst>
                <a:gd name="T0" fmla="*/ 702 w 6363"/>
                <a:gd name="T1" fmla="*/ 627 h 767"/>
                <a:gd name="T2" fmla="*/ 116 w 6363"/>
                <a:gd name="T3" fmla="*/ 658 h 767"/>
                <a:gd name="T4" fmla="*/ 116 w 6363"/>
                <a:gd name="T5" fmla="*/ 110 h 767"/>
                <a:gd name="T6" fmla="*/ 701 w 6363"/>
                <a:gd name="T7" fmla="*/ 139 h 767"/>
                <a:gd name="T8" fmla="*/ 400 w 6363"/>
                <a:gd name="T9" fmla="*/ 150 h 767"/>
                <a:gd name="T10" fmla="*/ 164 w 6363"/>
                <a:gd name="T11" fmla="*/ 384 h 767"/>
                <a:gd name="T12" fmla="*/ 400 w 6363"/>
                <a:gd name="T13" fmla="*/ 618 h 767"/>
                <a:gd name="T14" fmla="*/ 1047 w 6363"/>
                <a:gd name="T15" fmla="*/ 447 h 767"/>
                <a:gd name="T16" fmla="*/ 1368 w 6363"/>
                <a:gd name="T17" fmla="*/ 301 h 767"/>
                <a:gd name="T18" fmla="*/ 1047 w 6363"/>
                <a:gd name="T19" fmla="*/ 161 h 767"/>
                <a:gd name="T20" fmla="*/ 1390 w 6363"/>
                <a:gd name="T21" fmla="*/ 12 h 767"/>
                <a:gd name="T22" fmla="*/ 882 w 6363"/>
                <a:gd name="T23" fmla="*/ 755 h 767"/>
                <a:gd name="T24" fmla="*/ 1397 w 6363"/>
                <a:gd name="T25" fmla="*/ 606 h 767"/>
                <a:gd name="T26" fmla="*/ 1047 w 6363"/>
                <a:gd name="T27" fmla="*/ 447 h 767"/>
                <a:gd name="T28" fmla="*/ 1615 w 6363"/>
                <a:gd name="T29" fmla="*/ 12 h 767"/>
                <a:gd name="T30" fmla="*/ 2069 w 6363"/>
                <a:gd name="T31" fmla="*/ 755 h 767"/>
                <a:gd name="T32" fmla="*/ 1779 w 6363"/>
                <a:gd name="T33" fmla="*/ 606 h 767"/>
                <a:gd name="T34" fmla="*/ 2429 w 6363"/>
                <a:gd name="T35" fmla="*/ 447 h 767"/>
                <a:gd name="T36" fmla="*/ 2750 w 6363"/>
                <a:gd name="T37" fmla="*/ 301 h 767"/>
                <a:gd name="T38" fmla="*/ 2429 w 6363"/>
                <a:gd name="T39" fmla="*/ 161 h 767"/>
                <a:gd name="T40" fmla="*/ 2772 w 6363"/>
                <a:gd name="T41" fmla="*/ 12 h 767"/>
                <a:gd name="T42" fmla="*/ 2265 w 6363"/>
                <a:gd name="T43" fmla="*/ 755 h 767"/>
                <a:gd name="T44" fmla="*/ 2780 w 6363"/>
                <a:gd name="T45" fmla="*/ 606 h 767"/>
                <a:gd name="T46" fmla="*/ 2429 w 6363"/>
                <a:gd name="T47" fmla="*/ 447 h 767"/>
                <a:gd name="T48" fmla="*/ 3260 w 6363"/>
                <a:gd name="T49" fmla="*/ 296 h 767"/>
                <a:gd name="T50" fmla="*/ 3174 w 6363"/>
                <a:gd name="T51" fmla="*/ 262 h 767"/>
                <a:gd name="T52" fmla="*/ 3234 w 6363"/>
                <a:gd name="T53" fmla="*/ 147 h 767"/>
                <a:gd name="T54" fmla="*/ 3478 w 6363"/>
                <a:gd name="T55" fmla="*/ 122 h 767"/>
                <a:gd name="T56" fmla="*/ 3054 w 6363"/>
                <a:gd name="T57" fmla="*/ 58 h 767"/>
                <a:gd name="T58" fmla="*/ 3163 w 6363"/>
                <a:gd name="T59" fmla="*/ 426 h 767"/>
                <a:gd name="T60" fmla="*/ 3309 w 6363"/>
                <a:gd name="T61" fmla="*/ 483 h 767"/>
                <a:gd name="T62" fmla="*/ 3239 w 6363"/>
                <a:gd name="T63" fmla="*/ 619 h 767"/>
                <a:gd name="T64" fmla="*/ 2933 w 6363"/>
                <a:gd name="T65" fmla="*/ 603 h 767"/>
                <a:gd name="T66" fmla="*/ 3514 w 6363"/>
                <a:gd name="T67" fmla="*/ 540 h 767"/>
                <a:gd name="T68" fmla="*/ 3632 w 6363"/>
                <a:gd name="T69" fmla="*/ 161 h 767"/>
                <a:gd name="T70" fmla="*/ 3834 w 6363"/>
                <a:gd name="T71" fmla="*/ 755 h 767"/>
                <a:gd name="T72" fmla="*/ 3998 w 6363"/>
                <a:gd name="T73" fmla="*/ 161 h 767"/>
                <a:gd name="T74" fmla="*/ 4197 w 6363"/>
                <a:gd name="T75" fmla="*/ 12 h 767"/>
                <a:gd name="T76" fmla="*/ 3632 w 6363"/>
                <a:gd name="T77" fmla="*/ 161 h 767"/>
                <a:gd name="T78" fmla="*/ 4665 w 6363"/>
                <a:gd name="T79" fmla="*/ 321 h 767"/>
                <a:gd name="T80" fmla="*/ 4310 w 6363"/>
                <a:gd name="T81" fmla="*/ 12 h 767"/>
                <a:gd name="T82" fmla="*/ 4583 w 6363"/>
                <a:gd name="T83" fmla="*/ 755 h 767"/>
                <a:gd name="T84" fmla="*/ 4747 w 6363"/>
                <a:gd name="T85" fmla="*/ 478 h 767"/>
                <a:gd name="T86" fmla="*/ 4842 w 6363"/>
                <a:gd name="T87" fmla="*/ 12 h 767"/>
                <a:gd name="T88" fmla="*/ 6073 w 6363"/>
                <a:gd name="T89" fmla="*/ 12 h 767"/>
                <a:gd name="T90" fmla="*/ 5909 w 6363"/>
                <a:gd name="T91" fmla="*/ 755 h 767"/>
                <a:gd name="T92" fmla="*/ 6363 w 6363"/>
                <a:gd name="T93" fmla="*/ 606 h 767"/>
                <a:gd name="T94" fmla="*/ 5359 w 6363"/>
                <a:gd name="T95" fmla="*/ 2 h 767"/>
                <a:gd name="T96" fmla="*/ 5570 w 6363"/>
                <a:gd name="T97" fmla="*/ 755 h 767"/>
                <a:gd name="T98" fmla="*/ 5204 w 6363"/>
                <a:gd name="T99" fmla="*/ 637 h 767"/>
                <a:gd name="T100" fmla="*/ 4973 w 6363"/>
                <a:gd name="T101" fmla="*/ 755 h 767"/>
                <a:gd name="T102" fmla="*/ 5452 w 6363"/>
                <a:gd name="T103" fmla="*/ 498 h 767"/>
                <a:gd name="T104" fmla="*/ 5264 w 6363"/>
                <a:gd name="T105" fmla="*/ 498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363" h="767">
                  <a:moveTo>
                    <a:pt x="590" y="532"/>
                  </a:moveTo>
                  <a:cubicBezTo>
                    <a:pt x="702" y="627"/>
                    <a:pt x="702" y="627"/>
                    <a:pt x="702" y="627"/>
                  </a:cubicBezTo>
                  <a:cubicBezTo>
                    <a:pt x="626" y="716"/>
                    <a:pt x="518" y="767"/>
                    <a:pt x="400" y="767"/>
                  </a:cubicBezTo>
                  <a:cubicBezTo>
                    <a:pt x="288" y="767"/>
                    <a:pt x="194" y="731"/>
                    <a:pt x="116" y="658"/>
                  </a:cubicBezTo>
                  <a:cubicBezTo>
                    <a:pt x="38" y="585"/>
                    <a:pt x="0" y="494"/>
                    <a:pt x="0" y="384"/>
                  </a:cubicBezTo>
                  <a:cubicBezTo>
                    <a:pt x="0" y="274"/>
                    <a:pt x="38" y="184"/>
                    <a:pt x="116" y="110"/>
                  </a:cubicBezTo>
                  <a:cubicBezTo>
                    <a:pt x="194" y="37"/>
                    <a:pt x="288" y="0"/>
                    <a:pt x="400" y="0"/>
                  </a:cubicBezTo>
                  <a:cubicBezTo>
                    <a:pt x="518" y="0"/>
                    <a:pt x="625" y="53"/>
                    <a:pt x="701" y="139"/>
                  </a:cubicBezTo>
                  <a:cubicBezTo>
                    <a:pt x="589" y="234"/>
                    <a:pt x="589" y="234"/>
                    <a:pt x="589" y="234"/>
                  </a:cubicBezTo>
                  <a:cubicBezTo>
                    <a:pt x="539" y="177"/>
                    <a:pt x="476" y="150"/>
                    <a:pt x="400" y="150"/>
                  </a:cubicBezTo>
                  <a:cubicBezTo>
                    <a:pt x="334" y="150"/>
                    <a:pt x="278" y="172"/>
                    <a:pt x="232" y="217"/>
                  </a:cubicBezTo>
                  <a:cubicBezTo>
                    <a:pt x="187" y="262"/>
                    <a:pt x="164" y="317"/>
                    <a:pt x="164" y="384"/>
                  </a:cubicBezTo>
                  <a:cubicBezTo>
                    <a:pt x="164" y="451"/>
                    <a:pt x="187" y="507"/>
                    <a:pt x="231" y="552"/>
                  </a:cubicBezTo>
                  <a:cubicBezTo>
                    <a:pt x="277" y="595"/>
                    <a:pt x="333" y="618"/>
                    <a:pt x="400" y="618"/>
                  </a:cubicBezTo>
                  <a:cubicBezTo>
                    <a:pt x="477" y="618"/>
                    <a:pt x="540" y="589"/>
                    <a:pt x="590" y="532"/>
                  </a:cubicBezTo>
                  <a:close/>
                  <a:moveTo>
                    <a:pt x="1047" y="447"/>
                  </a:moveTo>
                  <a:cubicBezTo>
                    <a:pt x="1368" y="447"/>
                    <a:pt x="1368" y="447"/>
                    <a:pt x="1368" y="447"/>
                  </a:cubicBezTo>
                  <a:cubicBezTo>
                    <a:pt x="1368" y="301"/>
                    <a:pt x="1368" y="301"/>
                    <a:pt x="1368" y="301"/>
                  </a:cubicBezTo>
                  <a:cubicBezTo>
                    <a:pt x="1047" y="301"/>
                    <a:pt x="1047" y="301"/>
                    <a:pt x="1047" y="301"/>
                  </a:cubicBezTo>
                  <a:cubicBezTo>
                    <a:pt x="1047" y="161"/>
                    <a:pt x="1047" y="161"/>
                    <a:pt x="1047" y="161"/>
                  </a:cubicBezTo>
                  <a:cubicBezTo>
                    <a:pt x="1390" y="161"/>
                    <a:pt x="1390" y="161"/>
                    <a:pt x="1390" y="161"/>
                  </a:cubicBezTo>
                  <a:cubicBezTo>
                    <a:pt x="1390" y="12"/>
                    <a:pt x="1390" y="12"/>
                    <a:pt x="1390" y="12"/>
                  </a:cubicBezTo>
                  <a:cubicBezTo>
                    <a:pt x="882" y="12"/>
                    <a:pt x="882" y="12"/>
                    <a:pt x="882" y="12"/>
                  </a:cubicBezTo>
                  <a:cubicBezTo>
                    <a:pt x="882" y="755"/>
                    <a:pt x="882" y="755"/>
                    <a:pt x="882" y="755"/>
                  </a:cubicBezTo>
                  <a:cubicBezTo>
                    <a:pt x="1397" y="755"/>
                    <a:pt x="1397" y="755"/>
                    <a:pt x="1397" y="755"/>
                  </a:cubicBezTo>
                  <a:cubicBezTo>
                    <a:pt x="1397" y="606"/>
                    <a:pt x="1397" y="606"/>
                    <a:pt x="1397" y="606"/>
                  </a:cubicBezTo>
                  <a:cubicBezTo>
                    <a:pt x="1047" y="606"/>
                    <a:pt x="1047" y="606"/>
                    <a:pt x="1047" y="606"/>
                  </a:cubicBezTo>
                  <a:lnTo>
                    <a:pt x="1047" y="447"/>
                  </a:lnTo>
                  <a:close/>
                  <a:moveTo>
                    <a:pt x="1779" y="12"/>
                  </a:moveTo>
                  <a:cubicBezTo>
                    <a:pt x="1615" y="12"/>
                    <a:pt x="1615" y="12"/>
                    <a:pt x="1615" y="12"/>
                  </a:cubicBezTo>
                  <a:cubicBezTo>
                    <a:pt x="1615" y="755"/>
                    <a:pt x="1615" y="755"/>
                    <a:pt x="1615" y="755"/>
                  </a:cubicBezTo>
                  <a:cubicBezTo>
                    <a:pt x="2069" y="755"/>
                    <a:pt x="2069" y="755"/>
                    <a:pt x="2069" y="755"/>
                  </a:cubicBezTo>
                  <a:cubicBezTo>
                    <a:pt x="2069" y="606"/>
                    <a:pt x="2069" y="606"/>
                    <a:pt x="2069" y="606"/>
                  </a:cubicBezTo>
                  <a:cubicBezTo>
                    <a:pt x="1779" y="606"/>
                    <a:pt x="1779" y="606"/>
                    <a:pt x="1779" y="606"/>
                  </a:cubicBezTo>
                  <a:lnTo>
                    <a:pt x="1779" y="12"/>
                  </a:lnTo>
                  <a:close/>
                  <a:moveTo>
                    <a:pt x="2429" y="447"/>
                  </a:moveTo>
                  <a:cubicBezTo>
                    <a:pt x="2750" y="447"/>
                    <a:pt x="2750" y="447"/>
                    <a:pt x="2750" y="447"/>
                  </a:cubicBezTo>
                  <a:cubicBezTo>
                    <a:pt x="2750" y="301"/>
                    <a:pt x="2750" y="301"/>
                    <a:pt x="2750" y="301"/>
                  </a:cubicBezTo>
                  <a:cubicBezTo>
                    <a:pt x="2429" y="301"/>
                    <a:pt x="2429" y="301"/>
                    <a:pt x="2429" y="301"/>
                  </a:cubicBezTo>
                  <a:cubicBezTo>
                    <a:pt x="2429" y="161"/>
                    <a:pt x="2429" y="161"/>
                    <a:pt x="2429" y="161"/>
                  </a:cubicBezTo>
                  <a:cubicBezTo>
                    <a:pt x="2772" y="161"/>
                    <a:pt x="2772" y="161"/>
                    <a:pt x="2772" y="161"/>
                  </a:cubicBezTo>
                  <a:cubicBezTo>
                    <a:pt x="2772" y="12"/>
                    <a:pt x="2772" y="12"/>
                    <a:pt x="2772" y="12"/>
                  </a:cubicBezTo>
                  <a:cubicBezTo>
                    <a:pt x="2265" y="12"/>
                    <a:pt x="2265" y="12"/>
                    <a:pt x="2265" y="12"/>
                  </a:cubicBezTo>
                  <a:cubicBezTo>
                    <a:pt x="2265" y="755"/>
                    <a:pt x="2265" y="755"/>
                    <a:pt x="2265" y="755"/>
                  </a:cubicBezTo>
                  <a:cubicBezTo>
                    <a:pt x="2780" y="755"/>
                    <a:pt x="2780" y="755"/>
                    <a:pt x="2780" y="755"/>
                  </a:cubicBezTo>
                  <a:cubicBezTo>
                    <a:pt x="2780" y="606"/>
                    <a:pt x="2780" y="606"/>
                    <a:pt x="2780" y="606"/>
                  </a:cubicBezTo>
                  <a:cubicBezTo>
                    <a:pt x="2429" y="606"/>
                    <a:pt x="2429" y="606"/>
                    <a:pt x="2429" y="606"/>
                  </a:cubicBezTo>
                  <a:lnTo>
                    <a:pt x="2429" y="447"/>
                  </a:lnTo>
                  <a:close/>
                  <a:moveTo>
                    <a:pt x="3324" y="319"/>
                  </a:moveTo>
                  <a:cubicBezTo>
                    <a:pt x="3306" y="312"/>
                    <a:pt x="3285" y="304"/>
                    <a:pt x="3260" y="296"/>
                  </a:cubicBezTo>
                  <a:cubicBezTo>
                    <a:pt x="3207" y="278"/>
                    <a:pt x="3207" y="278"/>
                    <a:pt x="3207" y="278"/>
                  </a:cubicBezTo>
                  <a:cubicBezTo>
                    <a:pt x="3197" y="273"/>
                    <a:pt x="3185" y="268"/>
                    <a:pt x="3174" y="262"/>
                  </a:cubicBezTo>
                  <a:cubicBezTo>
                    <a:pt x="3151" y="248"/>
                    <a:pt x="3145" y="233"/>
                    <a:pt x="3145" y="208"/>
                  </a:cubicBezTo>
                  <a:cubicBezTo>
                    <a:pt x="3145" y="173"/>
                    <a:pt x="3180" y="147"/>
                    <a:pt x="3234" y="147"/>
                  </a:cubicBezTo>
                  <a:cubicBezTo>
                    <a:pt x="3293" y="147"/>
                    <a:pt x="3338" y="167"/>
                    <a:pt x="3368" y="205"/>
                  </a:cubicBezTo>
                  <a:cubicBezTo>
                    <a:pt x="3478" y="122"/>
                    <a:pt x="3478" y="122"/>
                    <a:pt x="3478" y="122"/>
                  </a:cubicBezTo>
                  <a:cubicBezTo>
                    <a:pt x="3420" y="41"/>
                    <a:pt x="3338" y="0"/>
                    <a:pt x="3230" y="0"/>
                  </a:cubicBezTo>
                  <a:cubicBezTo>
                    <a:pt x="3161" y="0"/>
                    <a:pt x="3102" y="19"/>
                    <a:pt x="3054" y="58"/>
                  </a:cubicBezTo>
                  <a:cubicBezTo>
                    <a:pt x="3006" y="95"/>
                    <a:pt x="2983" y="146"/>
                    <a:pt x="2983" y="210"/>
                  </a:cubicBezTo>
                  <a:cubicBezTo>
                    <a:pt x="2983" y="322"/>
                    <a:pt x="3047" y="383"/>
                    <a:pt x="3163" y="426"/>
                  </a:cubicBezTo>
                  <a:cubicBezTo>
                    <a:pt x="3184" y="434"/>
                    <a:pt x="3227" y="448"/>
                    <a:pt x="3245" y="456"/>
                  </a:cubicBezTo>
                  <a:cubicBezTo>
                    <a:pt x="3265" y="461"/>
                    <a:pt x="3295" y="474"/>
                    <a:pt x="3309" y="483"/>
                  </a:cubicBezTo>
                  <a:cubicBezTo>
                    <a:pt x="3334" y="498"/>
                    <a:pt x="3350" y="518"/>
                    <a:pt x="3350" y="545"/>
                  </a:cubicBezTo>
                  <a:cubicBezTo>
                    <a:pt x="3350" y="585"/>
                    <a:pt x="3314" y="619"/>
                    <a:pt x="3239" y="619"/>
                  </a:cubicBezTo>
                  <a:cubicBezTo>
                    <a:pt x="3153" y="619"/>
                    <a:pt x="3092" y="586"/>
                    <a:pt x="3052" y="521"/>
                  </a:cubicBezTo>
                  <a:cubicBezTo>
                    <a:pt x="2933" y="603"/>
                    <a:pt x="2933" y="603"/>
                    <a:pt x="2933" y="603"/>
                  </a:cubicBezTo>
                  <a:cubicBezTo>
                    <a:pt x="2983" y="700"/>
                    <a:pt x="3087" y="767"/>
                    <a:pt x="3238" y="767"/>
                  </a:cubicBezTo>
                  <a:cubicBezTo>
                    <a:pt x="3420" y="767"/>
                    <a:pt x="3514" y="678"/>
                    <a:pt x="3514" y="540"/>
                  </a:cubicBezTo>
                  <a:cubicBezTo>
                    <a:pt x="3514" y="433"/>
                    <a:pt x="3459" y="370"/>
                    <a:pt x="3324" y="319"/>
                  </a:cubicBezTo>
                  <a:close/>
                  <a:moveTo>
                    <a:pt x="3632" y="161"/>
                  </a:moveTo>
                  <a:cubicBezTo>
                    <a:pt x="3834" y="161"/>
                    <a:pt x="3834" y="161"/>
                    <a:pt x="3834" y="161"/>
                  </a:cubicBezTo>
                  <a:cubicBezTo>
                    <a:pt x="3834" y="755"/>
                    <a:pt x="3834" y="755"/>
                    <a:pt x="3834" y="755"/>
                  </a:cubicBezTo>
                  <a:cubicBezTo>
                    <a:pt x="3998" y="755"/>
                    <a:pt x="3998" y="755"/>
                    <a:pt x="3998" y="755"/>
                  </a:cubicBezTo>
                  <a:cubicBezTo>
                    <a:pt x="3998" y="161"/>
                    <a:pt x="3998" y="161"/>
                    <a:pt x="3998" y="161"/>
                  </a:cubicBezTo>
                  <a:cubicBezTo>
                    <a:pt x="4197" y="161"/>
                    <a:pt x="4197" y="161"/>
                    <a:pt x="4197" y="161"/>
                  </a:cubicBezTo>
                  <a:cubicBezTo>
                    <a:pt x="4197" y="12"/>
                    <a:pt x="4197" y="12"/>
                    <a:pt x="4197" y="12"/>
                  </a:cubicBezTo>
                  <a:cubicBezTo>
                    <a:pt x="3632" y="12"/>
                    <a:pt x="3632" y="12"/>
                    <a:pt x="3632" y="12"/>
                  </a:cubicBezTo>
                  <a:lnTo>
                    <a:pt x="3632" y="161"/>
                  </a:lnTo>
                  <a:close/>
                  <a:moveTo>
                    <a:pt x="4842" y="12"/>
                  </a:moveTo>
                  <a:cubicBezTo>
                    <a:pt x="4665" y="321"/>
                    <a:pt x="4665" y="321"/>
                    <a:pt x="4665" y="321"/>
                  </a:cubicBezTo>
                  <a:cubicBezTo>
                    <a:pt x="4488" y="12"/>
                    <a:pt x="4488" y="12"/>
                    <a:pt x="4488" y="12"/>
                  </a:cubicBezTo>
                  <a:cubicBezTo>
                    <a:pt x="4310" y="12"/>
                    <a:pt x="4310" y="12"/>
                    <a:pt x="4310" y="12"/>
                  </a:cubicBezTo>
                  <a:cubicBezTo>
                    <a:pt x="4583" y="478"/>
                    <a:pt x="4583" y="478"/>
                    <a:pt x="4583" y="478"/>
                  </a:cubicBezTo>
                  <a:cubicBezTo>
                    <a:pt x="4583" y="755"/>
                    <a:pt x="4583" y="755"/>
                    <a:pt x="4583" y="755"/>
                  </a:cubicBezTo>
                  <a:cubicBezTo>
                    <a:pt x="4747" y="755"/>
                    <a:pt x="4747" y="755"/>
                    <a:pt x="4747" y="755"/>
                  </a:cubicBezTo>
                  <a:cubicBezTo>
                    <a:pt x="4747" y="478"/>
                    <a:pt x="4747" y="478"/>
                    <a:pt x="4747" y="478"/>
                  </a:cubicBezTo>
                  <a:cubicBezTo>
                    <a:pt x="5020" y="12"/>
                    <a:pt x="5020" y="12"/>
                    <a:pt x="5020" y="12"/>
                  </a:cubicBezTo>
                  <a:lnTo>
                    <a:pt x="4842" y="12"/>
                  </a:lnTo>
                  <a:close/>
                  <a:moveTo>
                    <a:pt x="6073" y="606"/>
                  </a:moveTo>
                  <a:cubicBezTo>
                    <a:pt x="6073" y="12"/>
                    <a:pt x="6073" y="12"/>
                    <a:pt x="6073" y="12"/>
                  </a:cubicBezTo>
                  <a:cubicBezTo>
                    <a:pt x="5909" y="12"/>
                    <a:pt x="5909" y="12"/>
                    <a:pt x="5909" y="12"/>
                  </a:cubicBezTo>
                  <a:cubicBezTo>
                    <a:pt x="5909" y="755"/>
                    <a:pt x="5909" y="755"/>
                    <a:pt x="5909" y="755"/>
                  </a:cubicBezTo>
                  <a:cubicBezTo>
                    <a:pt x="6363" y="755"/>
                    <a:pt x="6363" y="755"/>
                    <a:pt x="6363" y="755"/>
                  </a:cubicBezTo>
                  <a:cubicBezTo>
                    <a:pt x="6363" y="606"/>
                    <a:pt x="6363" y="606"/>
                    <a:pt x="6363" y="606"/>
                  </a:cubicBezTo>
                  <a:lnTo>
                    <a:pt x="6073" y="606"/>
                  </a:lnTo>
                  <a:close/>
                  <a:moveTo>
                    <a:pt x="5359" y="2"/>
                  </a:moveTo>
                  <a:cubicBezTo>
                    <a:pt x="5745" y="755"/>
                    <a:pt x="5745" y="755"/>
                    <a:pt x="5745" y="755"/>
                  </a:cubicBezTo>
                  <a:cubicBezTo>
                    <a:pt x="5570" y="755"/>
                    <a:pt x="5570" y="755"/>
                    <a:pt x="5570" y="755"/>
                  </a:cubicBezTo>
                  <a:cubicBezTo>
                    <a:pt x="5513" y="637"/>
                    <a:pt x="5513" y="637"/>
                    <a:pt x="5513" y="637"/>
                  </a:cubicBezTo>
                  <a:cubicBezTo>
                    <a:pt x="5204" y="637"/>
                    <a:pt x="5204" y="637"/>
                    <a:pt x="5204" y="637"/>
                  </a:cubicBezTo>
                  <a:cubicBezTo>
                    <a:pt x="5146" y="755"/>
                    <a:pt x="5146" y="755"/>
                    <a:pt x="5146" y="755"/>
                  </a:cubicBezTo>
                  <a:cubicBezTo>
                    <a:pt x="4973" y="755"/>
                    <a:pt x="4973" y="755"/>
                    <a:pt x="4973" y="755"/>
                  </a:cubicBezTo>
                  <a:lnTo>
                    <a:pt x="5359" y="2"/>
                  </a:lnTo>
                  <a:close/>
                  <a:moveTo>
                    <a:pt x="5452" y="498"/>
                  </a:moveTo>
                  <a:cubicBezTo>
                    <a:pt x="5358" y="304"/>
                    <a:pt x="5358" y="304"/>
                    <a:pt x="5358" y="304"/>
                  </a:cubicBezTo>
                  <a:cubicBezTo>
                    <a:pt x="5264" y="498"/>
                    <a:pt x="5264" y="498"/>
                    <a:pt x="5264" y="498"/>
                  </a:cubicBezTo>
                  <a:lnTo>
                    <a:pt x="5452" y="4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 name="Freeform 18">
              <a:extLst>
                <a:ext uri="{FF2B5EF4-FFF2-40B4-BE49-F238E27FC236}">
                  <a16:creationId xmlns:a16="http://schemas.microsoft.com/office/drawing/2014/main" id="{4ACC2281-CC21-4CEA-B47F-2A005B6DE73B}"/>
                </a:ext>
              </a:extLst>
            </p:cNvPr>
            <p:cNvSpPr>
              <a:spLocks noSelect="1"/>
            </p:cNvSpPr>
            <p:nvPr userDrawn="1"/>
          </p:nvSpPr>
          <p:spPr bwMode="auto">
            <a:xfrm>
              <a:off x="534987" y="731838"/>
              <a:ext cx="679450" cy="677863"/>
            </a:xfrm>
            <a:custGeom>
              <a:avLst/>
              <a:gdLst>
                <a:gd name="T0" fmla="*/ 599 w 2140"/>
                <a:gd name="T1" fmla="*/ 118 h 2139"/>
                <a:gd name="T2" fmla="*/ 1087 w 2140"/>
                <a:gd name="T3" fmla="*/ 0 h 2139"/>
                <a:gd name="T4" fmla="*/ 1087 w 2140"/>
                <a:gd name="T5" fmla="*/ 71 h 2139"/>
                <a:gd name="T6" fmla="*/ 1076 w 2140"/>
                <a:gd name="T7" fmla="*/ 543 h 2139"/>
                <a:gd name="T8" fmla="*/ 1064 w 2140"/>
                <a:gd name="T9" fmla="*/ 1596 h 2139"/>
                <a:gd name="T10" fmla="*/ 1053 w 2140"/>
                <a:gd name="T11" fmla="*/ 2068 h 2139"/>
                <a:gd name="T12" fmla="*/ 1053 w 2140"/>
                <a:gd name="T13" fmla="*/ 2139 h 2139"/>
                <a:gd name="T14" fmla="*/ 1541 w 2140"/>
                <a:gd name="T15" fmla="*/ 2021 h 2139"/>
                <a:gd name="T16" fmla="*/ 702 w 2140"/>
                <a:gd name="T17" fmla="*/ 693 h 2139"/>
                <a:gd name="T18" fmla="*/ 376 w 2140"/>
                <a:gd name="T19" fmla="*/ 351 h 2139"/>
                <a:gd name="T20" fmla="*/ 326 w 2140"/>
                <a:gd name="T21" fmla="*/ 301 h 2139"/>
                <a:gd name="T22" fmla="*/ 65 w 2140"/>
                <a:gd name="T23" fmla="*/ 730 h 2139"/>
                <a:gd name="T24" fmla="*/ 542 w 2140"/>
                <a:gd name="T25" fmla="*/ 1052 h 2139"/>
                <a:gd name="T26" fmla="*/ 36 w 2140"/>
                <a:gd name="T27" fmla="*/ 1052 h 2139"/>
                <a:gd name="T28" fmla="*/ 105 w 2140"/>
                <a:gd name="T29" fmla="*/ 1541 h 2139"/>
                <a:gd name="T30" fmla="*/ 544 w 2140"/>
                <a:gd name="T31" fmla="*/ 1063 h 2139"/>
                <a:gd name="T32" fmla="*/ 2021 w 2140"/>
                <a:gd name="T33" fmla="*/ 598 h 2139"/>
                <a:gd name="T34" fmla="*/ 1609 w 2140"/>
                <a:gd name="T35" fmla="*/ 1087 h 2139"/>
                <a:gd name="T36" fmla="*/ 2104 w 2140"/>
                <a:gd name="T37" fmla="*/ 1087 h 2139"/>
                <a:gd name="T38" fmla="*/ 2035 w 2140"/>
                <a:gd name="T39" fmla="*/ 598 h 2139"/>
                <a:gd name="T40" fmla="*/ 685 w 2140"/>
                <a:gd name="T41" fmla="*/ 1431 h 2139"/>
                <a:gd name="T42" fmla="*/ 327 w 2140"/>
                <a:gd name="T43" fmla="*/ 1788 h 2139"/>
                <a:gd name="T44" fmla="*/ 721 w 2140"/>
                <a:gd name="T45" fmla="*/ 2085 h 2139"/>
                <a:gd name="T46" fmla="*/ 694 w 2140"/>
                <a:gd name="T47" fmla="*/ 1437 h 2139"/>
                <a:gd name="T48" fmla="*/ 1455 w 2140"/>
                <a:gd name="T49" fmla="*/ 709 h 2139"/>
                <a:gd name="T50" fmla="*/ 1813 w 2140"/>
                <a:gd name="T51" fmla="*/ 351 h 2139"/>
                <a:gd name="T52" fmla="*/ 1419 w 2140"/>
                <a:gd name="T53" fmla="*/ 54 h 2139"/>
                <a:gd name="T54" fmla="*/ 1447 w 2140"/>
                <a:gd name="T55" fmla="*/ 702 h 2139"/>
                <a:gd name="T56" fmla="*/ 1451 w 2140"/>
                <a:gd name="T57" fmla="*/ 1475 h 2139"/>
                <a:gd name="T58" fmla="*/ 1789 w 2140"/>
                <a:gd name="T59" fmla="*/ 1813 h 2139"/>
                <a:gd name="T60" fmla="*/ 2086 w 2140"/>
                <a:gd name="T61" fmla="*/ 1418 h 2139"/>
                <a:gd name="T62" fmla="*/ 1460 w 2140"/>
                <a:gd name="T63" fmla="*/ 1467 h 2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40" h="2139">
                  <a:moveTo>
                    <a:pt x="1076" y="543"/>
                  </a:moveTo>
                  <a:cubicBezTo>
                    <a:pt x="1012" y="308"/>
                    <a:pt x="729" y="140"/>
                    <a:pt x="599" y="118"/>
                  </a:cubicBezTo>
                  <a:cubicBezTo>
                    <a:pt x="600" y="117"/>
                    <a:pt x="599" y="105"/>
                    <a:pt x="599" y="105"/>
                  </a:cubicBezTo>
                  <a:cubicBezTo>
                    <a:pt x="1087" y="0"/>
                    <a:pt x="1087" y="0"/>
                    <a:pt x="1087" y="0"/>
                  </a:cubicBezTo>
                  <a:cubicBezTo>
                    <a:pt x="1087" y="36"/>
                    <a:pt x="1087" y="36"/>
                    <a:pt x="1087" y="36"/>
                  </a:cubicBezTo>
                  <a:cubicBezTo>
                    <a:pt x="1087" y="71"/>
                    <a:pt x="1087" y="71"/>
                    <a:pt x="1087" y="71"/>
                  </a:cubicBezTo>
                  <a:cubicBezTo>
                    <a:pt x="1087" y="542"/>
                    <a:pt x="1087" y="542"/>
                    <a:pt x="1087" y="542"/>
                  </a:cubicBezTo>
                  <a:lnTo>
                    <a:pt x="1076" y="543"/>
                  </a:lnTo>
                  <a:close/>
                  <a:moveTo>
                    <a:pt x="1541" y="2021"/>
                  </a:moveTo>
                  <a:cubicBezTo>
                    <a:pt x="1411" y="1999"/>
                    <a:pt x="1128" y="1831"/>
                    <a:pt x="1064" y="1596"/>
                  </a:cubicBezTo>
                  <a:cubicBezTo>
                    <a:pt x="1053" y="1597"/>
                    <a:pt x="1053" y="1597"/>
                    <a:pt x="1053" y="1597"/>
                  </a:cubicBezTo>
                  <a:cubicBezTo>
                    <a:pt x="1053" y="2068"/>
                    <a:pt x="1053" y="2068"/>
                    <a:pt x="1053" y="2068"/>
                  </a:cubicBezTo>
                  <a:cubicBezTo>
                    <a:pt x="1053" y="2103"/>
                    <a:pt x="1053" y="2103"/>
                    <a:pt x="1053" y="2103"/>
                  </a:cubicBezTo>
                  <a:cubicBezTo>
                    <a:pt x="1053" y="2139"/>
                    <a:pt x="1053" y="2139"/>
                    <a:pt x="1053" y="2139"/>
                  </a:cubicBezTo>
                  <a:cubicBezTo>
                    <a:pt x="1542" y="2034"/>
                    <a:pt x="1542" y="2034"/>
                    <a:pt x="1542" y="2034"/>
                  </a:cubicBezTo>
                  <a:cubicBezTo>
                    <a:pt x="1542" y="2034"/>
                    <a:pt x="1541" y="2022"/>
                    <a:pt x="1541" y="2021"/>
                  </a:cubicBezTo>
                  <a:close/>
                  <a:moveTo>
                    <a:pt x="65" y="730"/>
                  </a:moveTo>
                  <a:cubicBezTo>
                    <a:pt x="172" y="654"/>
                    <a:pt x="491" y="572"/>
                    <a:pt x="702" y="693"/>
                  </a:cubicBezTo>
                  <a:cubicBezTo>
                    <a:pt x="709" y="684"/>
                    <a:pt x="709" y="684"/>
                    <a:pt x="709" y="684"/>
                  </a:cubicBezTo>
                  <a:cubicBezTo>
                    <a:pt x="376" y="351"/>
                    <a:pt x="376" y="351"/>
                    <a:pt x="376" y="351"/>
                  </a:cubicBezTo>
                  <a:cubicBezTo>
                    <a:pt x="351" y="326"/>
                    <a:pt x="351" y="326"/>
                    <a:pt x="351" y="326"/>
                  </a:cubicBezTo>
                  <a:cubicBezTo>
                    <a:pt x="326" y="301"/>
                    <a:pt x="326" y="301"/>
                    <a:pt x="326" y="301"/>
                  </a:cubicBezTo>
                  <a:cubicBezTo>
                    <a:pt x="55" y="721"/>
                    <a:pt x="55" y="721"/>
                    <a:pt x="55" y="721"/>
                  </a:cubicBezTo>
                  <a:cubicBezTo>
                    <a:pt x="55" y="721"/>
                    <a:pt x="64" y="729"/>
                    <a:pt x="65" y="730"/>
                  </a:cubicBezTo>
                  <a:close/>
                  <a:moveTo>
                    <a:pt x="544" y="1063"/>
                  </a:moveTo>
                  <a:cubicBezTo>
                    <a:pt x="542" y="1052"/>
                    <a:pt x="542" y="1052"/>
                    <a:pt x="542" y="1052"/>
                  </a:cubicBezTo>
                  <a:cubicBezTo>
                    <a:pt x="71" y="1052"/>
                    <a:pt x="71" y="1052"/>
                    <a:pt x="71" y="1052"/>
                  </a:cubicBezTo>
                  <a:cubicBezTo>
                    <a:pt x="36" y="1052"/>
                    <a:pt x="36" y="1052"/>
                    <a:pt x="36" y="1052"/>
                  </a:cubicBezTo>
                  <a:cubicBezTo>
                    <a:pt x="0" y="1052"/>
                    <a:pt x="0" y="1052"/>
                    <a:pt x="0" y="1052"/>
                  </a:cubicBezTo>
                  <a:cubicBezTo>
                    <a:pt x="105" y="1541"/>
                    <a:pt x="105" y="1541"/>
                    <a:pt x="105" y="1541"/>
                  </a:cubicBezTo>
                  <a:cubicBezTo>
                    <a:pt x="105" y="1541"/>
                    <a:pt x="118" y="1540"/>
                    <a:pt x="119" y="1541"/>
                  </a:cubicBezTo>
                  <a:cubicBezTo>
                    <a:pt x="141" y="1410"/>
                    <a:pt x="309" y="1128"/>
                    <a:pt x="544" y="1063"/>
                  </a:cubicBezTo>
                  <a:close/>
                  <a:moveTo>
                    <a:pt x="2035" y="598"/>
                  </a:moveTo>
                  <a:cubicBezTo>
                    <a:pt x="2035" y="598"/>
                    <a:pt x="2022" y="599"/>
                    <a:pt x="2021" y="598"/>
                  </a:cubicBezTo>
                  <a:cubicBezTo>
                    <a:pt x="1999" y="729"/>
                    <a:pt x="1843" y="1011"/>
                    <a:pt x="1608" y="1076"/>
                  </a:cubicBezTo>
                  <a:cubicBezTo>
                    <a:pt x="1609" y="1087"/>
                    <a:pt x="1609" y="1087"/>
                    <a:pt x="1609" y="1087"/>
                  </a:cubicBezTo>
                  <a:cubicBezTo>
                    <a:pt x="2069" y="1087"/>
                    <a:pt x="2069" y="1087"/>
                    <a:pt x="2069" y="1087"/>
                  </a:cubicBezTo>
                  <a:cubicBezTo>
                    <a:pt x="2104" y="1087"/>
                    <a:pt x="2104" y="1087"/>
                    <a:pt x="2104" y="1087"/>
                  </a:cubicBezTo>
                  <a:cubicBezTo>
                    <a:pt x="2140" y="1087"/>
                    <a:pt x="2140" y="1087"/>
                    <a:pt x="2140" y="1087"/>
                  </a:cubicBezTo>
                  <a:lnTo>
                    <a:pt x="2035" y="598"/>
                  </a:lnTo>
                  <a:close/>
                  <a:moveTo>
                    <a:pt x="694" y="1437"/>
                  </a:moveTo>
                  <a:cubicBezTo>
                    <a:pt x="685" y="1431"/>
                    <a:pt x="685" y="1431"/>
                    <a:pt x="685" y="1431"/>
                  </a:cubicBezTo>
                  <a:cubicBezTo>
                    <a:pt x="352" y="1764"/>
                    <a:pt x="352" y="1764"/>
                    <a:pt x="352" y="1764"/>
                  </a:cubicBezTo>
                  <a:cubicBezTo>
                    <a:pt x="327" y="1788"/>
                    <a:pt x="327" y="1788"/>
                    <a:pt x="327" y="1788"/>
                  </a:cubicBezTo>
                  <a:cubicBezTo>
                    <a:pt x="302" y="1814"/>
                    <a:pt x="302" y="1814"/>
                    <a:pt x="302" y="1814"/>
                  </a:cubicBezTo>
                  <a:cubicBezTo>
                    <a:pt x="721" y="2085"/>
                    <a:pt x="721" y="2085"/>
                    <a:pt x="721" y="2085"/>
                  </a:cubicBezTo>
                  <a:cubicBezTo>
                    <a:pt x="721" y="2085"/>
                    <a:pt x="730" y="2076"/>
                    <a:pt x="731" y="2075"/>
                  </a:cubicBezTo>
                  <a:cubicBezTo>
                    <a:pt x="654" y="1968"/>
                    <a:pt x="573" y="1649"/>
                    <a:pt x="694" y="1437"/>
                  </a:cubicBezTo>
                  <a:close/>
                  <a:moveTo>
                    <a:pt x="1447" y="702"/>
                  </a:moveTo>
                  <a:cubicBezTo>
                    <a:pt x="1455" y="709"/>
                    <a:pt x="1455" y="709"/>
                    <a:pt x="1455" y="709"/>
                  </a:cubicBezTo>
                  <a:cubicBezTo>
                    <a:pt x="1789" y="375"/>
                    <a:pt x="1789" y="375"/>
                    <a:pt x="1789" y="375"/>
                  </a:cubicBezTo>
                  <a:cubicBezTo>
                    <a:pt x="1813" y="351"/>
                    <a:pt x="1813" y="351"/>
                    <a:pt x="1813" y="351"/>
                  </a:cubicBezTo>
                  <a:cubicBezTo>
                    <a:pt x="1839" y="325"/>
                    <a:pt x="1839" y="325"/>
                    <a:pt x="1839" y="325"/>
                  </a:cubicBezTo>
                  <a:cubicBezTo>
                    <a:pt x="1419" y="54"/>
                    <a:pt x="1419" y="54"/>
                    <a:pt x="1419" y="54"/>
                  </a:cubicBezTo>
                  <a:cubicBezTo>
                    <a:pt x="1419" y="54"/>
                    <a:pt x="1411" y="64"/>
                    <a:pt x="1410" y="64"/>
                  </a:cubicBezTo>
                  <a:cubicBezTo>
                    <a:pt x="1486" y="172"/>
                    <a:pt x="1568" y="490"/>
                    <a:pt x="1447" y="702"/>
                  </a:cubicBezTo>
                  <a:close/>
                  <a:moveTo>
                    <a:pt x="1460" y="1467"/>
                  </a:moveTo>
                  <a:cubicBezTo>
                    <a:pt x="1451" y="1475"/>
                    <a:pt x="1451" y="1475"/>
                    <a:pt x="1451" y="1475"/>
                  </a:cubicBezTo>
                  <a:cubicBezTo>
                    <a:pt x="1764" y="1788"/>
                    <a:pt x="1764" y="1788"/>
                    <a:pt x="1764" y="1788"/>
                  </a:cubicBezTo>
                  <a:cubicBezTo>
                    <a:pt x="1789" y="1813"/>
                    <a:pt x="1789" y="1813"/>
                    <a:pt x="1789" y="1813"/>
                  </a:cubicBezTo>
                  <a:cubicBezTo>
                    <a:pt x="1815" y="1838"/>
                    <a:pt x="1815" y="1838"/>
                    <a:pt x="1815" y="1838"/>
                  </a:cubicBezTo>
                  <a:cubicBezTo>
                    <a:pt x="2086" y="1418"/>
                    <a:pt x="2086" y="1418"/>
                    <a:pt x="2086" y="1418"/>
                  </a:cubicBezTo>
                  <a:cubicBezTo>
                    <a:pt x="2076" y="1409"/>
                    <a:pt x="2076" y="1409"/>
                    <a:pt x="2076" y="1409"/>
                  </a:cubicBezTo>
                  <a:cubicBezTo>
                    <a:pt x="1738" y="1612"/>
                    <a:pt x="1460" y="1467"/>
                    <a:pt x="1460" y="1467"/>
                  </a:cubicBezTo>
                  <a:close/>
                </a:path>
              </a:pathLst>
            </a:custGeom>
            <a:solidFill>
              <a:srgbClr val="5BC2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2" name="Title 5"/>
          <p:cNvSpPr>
            <a:spLocks noGrp="1" noSelect="1"/>
          </p:cNvSpPr>
          <p:nvPr>
            <p:ph type="ctrTitle" hasCustomPrompt="1"/>
          </p:nvPr>
        </p:nvSpPr>
        <p:spPr bwMode="gray">
          <a:xfrm>
            <a:off x="886692" y="2980171"/>
            <a:ext cx="5040000" cy="1944000"/>
          </a:xfrm>
        </p:spPr>
        <p:txBody>
          <a:bodyPr anchor="t" anchorCtr="0"/>
          <a:lstStyle>
            <a:lvl1pPr algn="l">
              <a:defRPr>
                <a:solidFill>
                  <a:schemeClr val="bg1"/>
                </a:solidFill>
              </a:defRPr>
            </a:lvl1pPr>
          </a:lstStyle>
          <a:p>
            <a:r>
              <a:rPr lang="en-GB" noProof="1"/>
              <a:t>[Closure]</a:t>
            </a:r>
          </a:p>
        </p:txBody>
      </p:sp>
      <p:sp>
        <p:nvSpPr>
          <p:cNvPr id="4" name="Frame text 6"/>
          <p:cNvSpPr>
            <a:spLocks noGrp="1" noSelect="1"/>
          </p:cNvSpPr>
          <p:nvPr>
            <p:ph type="body" sz="quarter" idx="13" hasCustomPrompt="1"/>
          </p:nvPr>
        </p:nvSpPr>
        <p:spPr>
          <a:xfrm>
            <a:off x="-1906816" y="56479"/>
            <a:ext cx="1728000" cy="3201626"/>
          </a:xfrm>
          <a:prstGeom prst="roundRect">
            <a:avLst>
              <a:gd name="adj" fmla="val 8439"/>
            </a:avLst>
          </a:prstGeom>
          <a:ln w="28575">
            <a:solidFill>
              <a:schemeClr val="accent1"/>
            </a:solidFill>
          </a:ln>
        </p:spPr>
        <p:txBody>
          <a:bodyPr lIns="36000" tIns="36000" rIns="36000" bIns="36000"/>
          <a:lstStyle>
            <a:lvl1pPr marL="0" indent="0">
              <a:buNone/>
              <a:defRPr sz="900" b="0" baseline="0"/>
            </a:lvl1pPr>
            <a:lvl2pPr marL="0" indent="0">
              <a:buNone/>
              <a:defRPr sz="900" b="0"/>
            </a:lvl2pPr>
            <a:lvl3pPr marL="0" indent="0">
              <a:buNone/>
              <a:defRPr sz="900" b="0"/>
            </a:lvl3pPr>
            <a:lvl4pPr marL="0" indent="0">
              <a:buFont typeface="Arial" panose="020B0604020202020204" pitchFamily="34" charset="0"/>
              <a:buNone/>
              <a:defRPr sz="900" b="0"/>
            </a:lvl4pPr>
            <a:lvl5pPr marL="0" indent="0">
              <a:buFont typeface="Arial" panose="020B0604020202020204" pitchFamily="34" charset="0"/>
              <a:buNone/>
              <a:defRPr sz="900" b="0"/>
            </a:lvl5pPr>
            <a:lvl6pPr marL="0" indent="0">
              <a:buFont typeface="Arial" panose="020B0604020202020204" pitchFamily="34" charset="0"/>
              <a:buNone/>
              <a:defRPr sz="900" b="0"/>
            </a:lvl6pPr>
            <a:lvl7pPr marL="0" indent="0">
              <a:buFont typeface="Arial" panose="020B0604020202020204" pitchFamily="34" charset="0"/>
              <a:buNone/>
              <a:defRPr sz="900" b="0"/>
            </a:lvl7pPr>
            <a:lvl8pPr marL="0" indent="0">
              <a:buFont typeface="Arial" panose="020B0604020202020204" pitchFamily="34" charset="0"/>
              <a:buNone/>
              <a:defRPr sz="900" b="0"/>
            </a:lvl8pPr>
            <a:lvl9pPr marL="0" indent="0">
              <a:buFont typeface="Arial" panose="020B0604020202020204" pitchFamily="34" charset="0"/>
              <a:buNone/>
              <a:defRPr sz="900" b="0"/>
            </a:lvl9pPr>
          </a:lstStyle>
          <a:p>
            <a:r>
              <a:rPr lang="en-GB" sz="900">
                <a:solidFill>
                  <a:schemeClr val="tx1"/>
                </a:solidFill>
              </a:rPr>
              <a:t>If you insert a picture, it will automatically be placed in the background. The logo and text will appear above the photo. </a:t>
            </a:r>
            <a:br>
              <a:rPr lang="en-GB" sz="900">
                <a:solidFill>
                  <a:schemeClr val="tx1"/>
                </a:solidFill>
              </a:rPr>
            </a:br>
            <a:r>
              <a:rPr lang="en-GB" sz="900">
                <a:solidFill>
                  <a:schemeClr val="tx1"/>
                </a:solidFill>
              </a:rPr>
              <a:t>When you change the picture, PowerPoint will automatically place the picture in the foreground. Click in the ribbon above on Home | Reset. The lay-out will then automatically adjusted.</a:t>
            </a:r>
            <a:br>
              <a:rPr lang="en-GB" sz="900">
                <a:solidFill>
                  <a:schemeClr val="tx1"/>
                </a:solidFill>
              </a:rPr>
            </a:br>
            <a:br>
              <a:rPr lang="en-GB" sz="900">
                <a:solidFill>
                  <a:schemeClr val="tx1"/>
                </a:solidFill>
              </a:rPr>
            </a:br>
            <a:br>
              <a:rPr lang="en-GB" sz="900">
                <a:solidFill>
                  <a:schemeClr val="tx1"/>
                </a:solidFill>
              </a:rPr>
            </a:br>
            <a:br>
              <a:rPr lang="en-GB" sz="900">
                <a:solidFill>
                  <a:schemeClr val="tx1"/>
                </a:solidFill>
              </a:rPr>
            </a:br>
            <a:br>
              <a:rPr lang="en-GB" sz="900">
                <a:solidFill>
                  <a:schemeClr val="tx1"/>
                </a:solidFill>
              </a:rPr>
            </a:br>
            <a:br>
              <a:rPr lang="en-GB" sz="900">
                <a:solidFill>
                  <a:schemeClr val="tx1"/>
                </a:solidFill>
              </a:rPr>
            </a:br>
            <a:br>
              <a:rPr lang="en-GB" sz="900">
                <a:solidFill>
                  <a:schemeClr val="tx1"/>
                </a:solidFill>
              </a:rPr>
            </a:br>
            <a:r>
              <a:rPr lang="en-GB" sz="900">
                <a:solidFill>
                  <a:schemeClr val="tx1"/>
                </a:solidFill>
              </a:rPr>
              <a:t>This frame will not be printed or shown in a presentation. Click in the border of the frames (text and picture) and press delete. </a:t>
            </a:r>
            <a:endParaRPr lang="en-GB" sz="900" dirty="0">
              <a:solidFill>
                <a:schemeClr val="tx1"/>
              </a:solidFill>
            </a:endParaRPr>
          </a:p>
        </p:txBody>
      </p:sp>
      <p:sp>
        <p:nvSpPr>
          <p:cNvPr id="5" name="Frame picture 7"/>
          <p:cNvSpPr>
            <a:spLocks noGrp="1" noSelect="1"/>
          </p:cNvSpPr>
          <p:nvPr>
            <p:ph type="pic" sz="quarter" idx="14" hasCustomPrompt="1"/>
          </p:nvPr>
        </p:nvSpPr>
        <p:spPr>
          <a:xfrm>
            <a:off x="-1871304" y="1706563"/>
            <a:ext cx="1656000" cy="723600"/>
          </a:xfr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GB"/>
              <a:t> </a:t>
            </a:r>
            <a:endParaRPr lang="en-GB" dirty="0"/>
          </a:p>
        </p:txBody>
      </p:sp>
    </p:spTree>
    <p:extLst>
      <p:ext uri="{BB962C8B-B14F-4D97-AF65-F5344CB8AC3E}">
        <p14:creationId xmlns:p14="http://schemas.microsoft.com/office/powerpoint/2010/main" val="38570154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Table">
    <p:spTree>
      <p:nvGrpSpPr>
        <p:cNvPr id="1" name=""/>
        <p:cNvGrpSpPr/>
        <p:nvPr/>
      </p:nvGrpSpPr>
      <p:grpSpPr>
        <a:xfrm>
          <a:off x="0" y="0"/>
          <a:ext cx="0" cy="0"/>
          <a:chOff x="0" y="0"/>
          <a:chExt cx="0" cy="0"/>
        </a:xfrm>
      </p:grpSpPr>
      <p:sp>
        <p:nvSpPr>
          <p:cNvPr id="8" name="Table Placeholder 1">
            <a:extLst>
              <a:ext uri="{FF2B5EF4-FFF2-40B4-BE49-F238E27FC236}">
                <a16:creationId xmlns:a16="http://schemas.microsoft.com/office/drawing/2014/main" id="{115DC146-EF26-4AD6-9143-C211426776A9}"/>
              </a:ext>
            </a:extLst>
          </p:cNvPr>
          <p:cNvSpPr>
            <a:spLocks noGrp="1" noSelect="1"/>
          </p:cNvSpPr>
          <p:nvPr>
            <p:ph type="tbl" sz="quarter" idx="10" hasCustomPrompt="1"/>
          </p:nvPr>
        </p:nvSpPr>
        <p:spPr>
          <a:xfrm>
            <a:off x="397549" y="1200055"/>
            <a:ext cx="11394000" cy="5302800"/>
          </a:xfrm>
          <a:ln w="19050">
            <a:noFill/>
          </a:ln>
        </p:spPr>
        <p:txBody>
          <a:bodyPr/>
          <a:lstStyle>
            <a:lvl1pPr>
              <a:buNone/>
              <a:defRPr/>
            </a:lvl1pPr>
          </a:lstStyle>
          <a:p>
            <a:r>
              <a:rPr lang="en-GB"/>
              <a:t>[Table]</a:t>
            </a:r>
            <a:endParaRPr lang="en-GB" dirty="0"/>
          </a:p>
        </p:txBody>
      </p:sp>
      <p:sp>
        <p:nvSpPr>
          <p:cNvPr id="2" name="Title 2">
            <a:extLst>
              <a:ext uri="{FF2B5EF4-FFF2-40B4-BE49-F238E27FC236}">
                <a16:creationId xmlns:a16="http://schemas.microsoft.com/office/drawing/2014/main" id="{1B96F209-004B-477C-9604-B358B694F8DC}"/>
              </a:ext>
            </a:extLst>
          </p:cNvPr>
          <p:cNvSpPr>
            <a:spLocks noGrp="1" noSelect="1"/>
          </p:cNvSpPr>
          <p:nvPr>
            <p:ph type="title" hasCustomPrompt="1"/>
          </p:nvPr>
        </p:nvSpPr>
        <p:spPr>
          <a:xfrm>
            <a:off x="397440" y="432472"/>
            <a:ext cx="10638896" cy="612000"/>
          </a:xfrm>
        </p:spPr>
        <p:txBody>
          <a:bodyPr lIns="0" anchor="t" anchorCtr="0"/>
          <a:lstStyle>
            <a:lvl1pPr>
              <a:defRPr>
                <a:solidFill>
                  <a:schemeClr val="accent1"/>
                </a:solidFill>
              </a:defRPr>
            </a:lvl1pPr>
          </a:lstStyle>
          <a:p>
            <a:r>
              <a:rPr lang="en-GB" noProof="0"/>
              <a:t>[Title]</a:t>
            </a:r>
            <a:endParaRPr lang="en-GB" noProof="0" dirty="0"/>
          </a:p>
        </p:txBody>
      </p:sp>
      <p:sp>
        <p:nvSpPr>
          <p:cNvPr id="5" name="Frame text 4">
            <a:extLst>
              <a:ext uri="{FF2B5EF4-FFF2-40B4-BE49-F238E27FC236}">
                <a16:creationId xmlns:a16="http://schemas.microsoft.com/office/drawing/2014/main" id="{0F092BFC-9B03-4BBB-BD98-90EE2881958F}"/>
              </a:ext>
            </a:extLst>
          </p:cNvPr>
          <p:cNvSpPr>
            <a:spLocks noGrp="1" noSelect="1"/>
          </p:cNvSpPr>
          <p:nvPr>
            <p:ph type="body" sz="quarter" idx="13" hasCustomPrompt="1"/>
          </p:nvPr>
        </p:nvSpPr>
        <p:spPr>
          <a:xfrm>
            <a:off x="-1906816" y="56479"/>
            <a:ext cx="1728000" cy="1341830"/>
          </a:xfrm>
          <a:prstGeom prst="roundRect">
            <a:avLst>
              <a:gd name="adj" fmla="val 8439"/>
            </a:avLst>
          </a:prstGeom>
          <a:ln w="28575">
            <a:solidFill>
              <a:schemeClr val="accent1"/>
            </a:solidFill>
          </a:ln>
        </p:spPr>
        <p:txBody>
          <a:bodyPr lIns="36000" tIns="36000" rIns="36000" bIns="36000"/>
          <a:lstStyle>
            <a:lvl1pPr marL="0" indent="0">
              <a:buNone/>
              <a:defRPr sz="900" b="0" baseline="0"/>
            </a:lvl1pPr>
            <a:lvl2pPr marL="0" indent="0">
              <a:buNone/>
              <a:defRPr sz="900" b="0"/>
            </a:lvl2pPr>
            <a:lvl3pPr marL="0" indent="0">
              <a:buNone/>
              <a:defRPr sz="900" b="0"/>
            </a:lvl3pPr>
            <a:lvl4pPr marL="0" indent="0">
              <a:buFont typeface="Arial" panose="020B0604020202020204" pitchFamily="34" charset="0"/>
              <a:buNone/>
              <a:defRPr sz="900" b="0"/>
            </a:lvl4pPr>
            <a:lvl5pPr marL="0" indent="0">
              <a:buFont typeface="Arial" panose="020B0604020202020204" pitchFamily="34" charset="0"/>
              <a:buNone/>
              <a:defRPr sz="900" b="0"/>
            </a:lvl5pPr>
            <a:lvl6pPr marL="0" indent="0">
              <a:buFont typeface="Arial" panose="020B0604020202020204" pitchFamily="34" charset="0"/>
              <a:buNone/>
              <a:defRPr sz="900" b="0"/>
            </a:lvl6pPr>
            <a:lvl7pPr marL="0" indent="0">
              <a:buFont typeface="Arial" panose="020B0604020202020204" pitchFamily="34" charset="0"/>
              <a:buNone/>
              <a:defRPr sz="900" b="0"/>
            </a:lvl7pPr>
            <a:lvl8pPr marL="0" indent="0">
              <a:buFont typeface="Arial" panose="020B0604020202020204" pitchFamily="34" charset="0"/>
              <a:buNone/>
              <a:defRPr sz="900" b="0"/>
            </a:lvl8pPr>
            <a:lvl9pPr marL="0" indent="0">
              <a:buFont typeface="Arial" panose="020B0604020202020204" pitchFamily="34" charset="0"/>
              <a:buNone/>
              <a:defRPr sz="900" b="0"/>
            </a:lvl9pPr>
          </a:lstStyle>
          <a:p>
            <a:r>
              <a:rPr lang="en-GB" sz="900" noProof="0">
                <a:solidFill>
                  <a:schemeClr val="tx1"/>
                </a:solidFill>
              </a:rPr>
              <a:t>Type the subtitle after the title in the same box. Select the subtitle text and change the fontsize (21 pt).</a:t>
            </a:r>
            <a:br>
              <a:rPr lang="en-GB" sz="900" noProof="0">
                <a:solidFill>
                  <a:schemeClr val="tx1"/>
                </a:solidFill>
              </a:rPr>
            </a:br>
            <a:br>
              <a:rPr lang="en-GB" sz="900" noProof="0">
                <a:solidFill>
                  <a:schemeClr val="tx1"/>
                </a:solidFill>
              </a:rPr>
            </a:br>
            <a:r>
              <a:rPr lang="en-GB" sz="900" noProof="0">
                <a:solidFill>
                  <a:schemeClr val="tx1"/>
                </a:solidFill>
              </a:rPr>
              <a:t>This frame will not be printed or shown in a presentation. Click in the border of the frames (text and picture) and press delete.</a:t>
            </a:r>
            <a:endParaRPr lang="en-GB" sz="900" noProof="0" dirty="0">
              <a:solidFill>
                <a:schemeClr val="tx1"/>
              </a:solidFill>
            </a:endParaRPr>
          </a:p>
        </p:txBody>
      </p:sp>
    </p:spTree>
    <p:extLst>
      <p:ext uri="{BB962C8B-B14F-4D97-AF65-F5344CB8AC3E}">
        <p14:creationId xmlns:p14="http://schemas.microsoft.com/office/powerpoint/2010/main" val="19455453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4 colu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6F209-004B-477C-9604-B358B694F8DC}"/>
              </a:ext>
            </a:extLst>
          </p:cNvPr>
          <p:cNvSpPr>
            <a:spLocks noGrp="1" noSelect="1"/>
          </p:cNvSpPr>
          <p:nvPr>
            <p:ph type="title" hasCustomPrompt="1"/>
          </p:nvPr>
        </p:nvSpPr>
        <p:spPr>
          <a:xfrm>
            <a:off x="397440" y="432472"/>
            <a:ext cx="10638896" cy="612000"/>
          </a:xfrm>
        </p:spPr>
        <p:txBody>
          <a:bodyPr lIns="0" anchor="t" anchorCtr="0"/>
          <a:lstStyle>
            <a:lvl1pPr>
              <a:defRPr>
                <a:solidFill>
                  <a:schemeClr val="accent1"/>
                </a:solidFill>
              </a:defRPr>
            </a:lvl1pPr>
          </a:lstStyle>
          <a:p>
            <a:r>
              <a:rPr lang="en-GB" noProof="0"/>
              <a:t>[Title]</a:t>
            </a:r>
            <a:endParaRPr lang="en-GB" noProof="0" dirty="0"/>
          </a:p>
        </p:txBody>
      </p:sp>
      <p:sp>
        <p:nvSpPr>
          <p:cNvPr id="11" name="Frame text 2 (JU-Free)">
            <a:extLst>
              <a:ext uri="{FF2B5EF4-FFF2-40B4-BE49-F238E27FC236}">
                <a16:creationId xmlns:a16="http://schemas.microsoft.com/office/drawing/2014/main" id="{F7B9B243-007E-4CC2-AF4F-B078D2BB29F7}"/>
              </a:ext>
            </a:extLst>
          </p:cNvPr>
          <p:cNvSpPr>
            <a:spLocks noGrp="1"/>
          </p:cNvSpPr>
          <p:nvPr>
            <p:ph type="body" sz="quarter" idx="13" hasCustomPrompt="1"/>
          </p:nvPr>
        </p:nvSpPr>
        <p:spPr>
          <a:xfrm>
            <a:off x="399003" y="1603440"/>
            <a:ext cx="2592000" cy="5080000"/>
          </a:xfrm>
        </p:spPr>
        <p:txBody>
          <a:bodyPr/>
          <a:lstStyle>
            <a:lvl1pPr>
              <a:lnSpc>
                <a:spcPct val="76000"/>
              </a:lnSpc>
              <a:spcAft>
                <a:spcPts val="1700"/>
              </a:spcAft>
              <a:buFont typeface="Corbel" panose="020B0503020204020204" pitchFamily="34" charset="0"/>
              <a:buChar char="•"/>
              <a:defRPr b="1">
                <a:solidFill>
                  <a:schemeClr val="accent1"/>
                </a:solidFill>
              </a:defRPr>
            </a:lvl1pPr>
            <a:lvl2pPr marL="136800" marR="0" indent="-136800" algn="l" fontAlgn="auto">
              <a:lnSpc>
                <a:spcPct val="76000"/>
              </a:lnSpc>
              <a:spcBef>
                <a:spcPts val="0"/>
              </a:spcBef>
              <a:spcAft>
                <a:spcPts val="1700"/>
              </a:spcAft>
              <a:buFont typeface="Corbel" panose="020B0503020204020204" pitchFamily="34" charset="0"/>
              <a:buChar char="•"/>
              <a:defRPr kumimoji="0" sz="1900" b="1" i="0" u="none" baseline="0">
                <a:solidFill>
                  <a:schemeClr val="accent1">
                    <a:lumMod val="100000"/>
                  </a:schemeClr>
                </a:solidFill>
                <a:latin typeface="Corbel" panose="020B0503020204020204" pitchFamily="34" charset="0"/>
              </a:defRPr>
            </a:lvl2pPr>
            <a:lvl3pPr marL="136800" marR="0" indent="-136800" algn="l" fontAlgn="auto">
              <a:lnSpc>
                <a:spcPct val="76000"/>
              </a:lnSpc>
              <a:spcBef>
                <a:spcPts val="0"/>
              </a:spcBef>
              <a:spcAft>
                <a:spcPts val="1700"/>
              </a:spcAft>
              <a:buFont typeface="Corbel" panose="020B0503020204020204" pitchFamily="34" charset="0"/>
              <a:buChar char="•"/>
              <a:defRPr kumimoji="0" sz="1900" b="1" i="0" u="none" baseline="0">
                <a:solidFill>
                  <a:schemeClr val="accent1">
                    <a:lumMod val="100000"/>
                  </a:schemeClr>
                </a:solidFill>
                <a:latin typeface="Corbel" panose="020B0503020204020204" pitchFamily="34" charset="0"/>
              </a:defRPr>
            </a:lvl3pPr>
            <a:lvl4pPr marL="136800" marR="0" indent="-136800" algn="l" fontAlgn="auto">
              <a:lnSpc>
                <a:spcPct val="76000"/>
              </a:lnSpc>
              <a:spcBef>
                <a:spcPts val="0"/>
              </a:spcBef>
              <a:spcAft>
                <a:spcPts val="1700"/>
              </a:spcAft>
              <a:buFont typeface="Corbel" panose="020B0503020204020204" pitchFamily="34" charset="0"/>
              <a:buChar char="•"/>
              <a:defRPr kumimoji="0" sz="1900" b="1" i="0" u="none" baseline="0">
                <a:solidFill>
                  <a:schemeClr val="accent1">
                    <a:lumMod val="100000"/>
                  </a:schemeClr>
                </a:solidFill>
                <a:latin typeface="Corbel" panose="020B0503020204020204" pitchFamily="34" charset="0"/>
              </a:defRPr>
            </a:lvl4pPr>
            <a:lvl5pPr marL="136800" marR="0" indent="-136800" algn="l" fontAlgn="auto">
              <a:lnSpc>
                <a:spcPct val="76000"/>
              </a:lnSpc>
              <a:spcBef>
                <a:spcPts val="0"/>
              </a:spcBef>
              <a:spcAft>
                <a:spcPts val="1700"/>
              </a:spcAft>
              <a:buFont typeface="Corbel" panose="020B0503020204020204" pitchFamily="34" charset="0"/>
              <a:buChar char="•"/>
              <a:defRPr kumimoji="0" sz="1900" b="1" i="0" u="none" baseline="0">
                <a:solidFill>
                  <a:schemeClr val="accent1">
                    <a:lumMod val="100000"/>
                  </a:schemeClr>
                </a:solidFill>
                <a:latin typeface="Corbel" panose="020B0503020204020204" pitchFamily="34" charset="0"/>
              </a:defRPr>
            </a:lvl5pPr>
            <a:lvl6pPr marL="136800" marR="0" indent="-136800" algn="l" fontAlgn="auto">
              <a:lnSpc>
                <a:spcPct val="76000"/>
              </a:lnSpc>
              <a:spcBef>
                <a:spcPts val="0"/>
              </a:spcBef>
              <a:spcAft>
                <a:spcPts val="1700"/>
              </a:spcAft>
              <a:buFont typeface="Corbel" panose="020B0503020204020204" pitchFamily="34" charset="0"/>
              <a:buChar char="•"/>
              <a:defRPr kumimoji="0" sz="1900" b="1" i="0" u="none" baseline="0">
                <a:solidFill>
                  <a:schemeClr val="accent1">
                    <a:lumMod val="100000"/>
                  </a:schemeClr>
                </a:solidFill>
                <a:latin typeface="Corbel" panose="020B0503020204020204" pitchFamily="34" charset="0"/>
              </a:defRPr>
            </a:lvl6pPr>
            <a:lvl7pPr marL="136800" marR="0" indent="-136800" algn="l" fontAlgn="auto">
              <a:lnSpc>
                <a:spcPct val="76000"/>
              </a:lnSpc>
              <a:spcBef>
                <a:spcPts val="0"/>
              </a:spcBef>
              <a:spcAft>
                <a:spcPts val="1700"/>
              </a:spcAft>
              <a:buFont typeface="Corbel" panose="020B0503020204020204" pitchFamily="34" charset="0"/>
              <a:buChar char="•"/>
              <a:defRPr kumimoji="0" sz="1900" b="1" i="0" u="none" baseline="0">
                <a:solidFill>
                  <a:schemeClr val="accent1">
                    <a:lumMod val="100000"/>
                  </a:schemeClr>
                </a:solidFill>
                <a:latin typeface="Corbel" panose="020B0503020204020204" pitchFamily="34" charset="0"/>
              </a:defRPr>
            </a:lvl7pPr>
            <a:lvl8pPr marL="136800" marR="0" indent="-136800" algn="l" fontAlgn="auto">
              <a:lnSpc>
                <a:spcPct val="76000"/>
              </a:lnSpc>
              <a:spcBef>
                <a:spcPts val="0"/>
              </a:spcBef>
              <a:spcAft>
                <a:spcPts val="1700"/>
              </a:spcAft>
              <a:buFont typeface="Corbel" panose="020B0503020204020204" pitchFamily="34" charset="0"/>
              <a:buChar char="•"/>
              <a:defRPr kumimoji="0" sz="1900" b="1" i="0" u="none" baseline="0">
                <a:solidFill>
                  <a:schemeClr val="accent1">
                    <a:lumMod val="100000"/>
                  </a:schemeClr>
                </a:solidFill>
                <a:latin typeface="Corbel" panose="020B0503020204020204" pitchFamily="34" charset="0"/>
              </a:defRPr>
            </a:lvl8pPr>
            <a:lvl9pPr marL="136800" marR="0" indent="-136800" algn="l" fontAlgn="auto">
              <a:lnSpc>
                <a:spcPct val="76000"/>
              </a:lnSpc>
              <a:spcBef>
                <a:spcPts val="0"/>
              </a:spcBef>
              <a:spcAft>
                <a:spcPts val="1700"/>
              </a:spcAft>
              <a:buFont typeface="Corbel" panose="020B0503020204020204" pitchFamily="34" charset="0"/>
              <a:buChar char="•"/>
              <a:defRPr kumimoji="0" sz="1900" b="1" i="0" u="none" baseline="0">
                <a:solidFill>
                  <a:schemeClr val="accent1">
                    <a:lumMod val="100000"/>
                  </a:schemeClr>
                </a:solidFill>
                <a:latin typeface="Corbel" panose="020B0503020204020204" pitchFamily="34" charset="0"/>
              </a:defRPr>
            </a:lvl9pPr>
          </a:lstStyle>
          <a:p>
            <a:pPr lvl="0"/>
            <a:r>
              <a:rPr lang="en-GB" noProof="0"/>
              <a:t>[Text]</a:t>
            </a:r>
          </a:p>
          <a:p>
            <a:pPr lvl="0"/>
            <a:r>
              <a:rPr lang="en-GB" noProof="0"/>
              <a:t>JU-LEVEL1=List bullet bold</a:t>
            </a:r>
            <a:endParaRPr lang="en-GB" noProof="0" dirty="0"/>
          </a:p>
        </p:txBody>
      </p:sp>
      <p:sp>
        <p:nvSpPr>
          <p:cNvPr id="5" name="Placeholder 3 (JU-Free)">
            <a:extLst>
              <a:ext uri="{FF2B5EF4-FFF2-40B4-BE49-F238E27FC236}">
                <a16:creationId xmlns:a16="http://schemas.microsoft.com/office/drawing/2014/main" id="{4899C186-C4C1-4896-AE37-C1E36E4CB127}"/>
              </a:ext>
            </a:extLst>
          </p:cNvPr>
          <p:cNvSpPr>
            <a:spLocks noGrp="1"/>
          </p:cNvSpPr>
          <p:nvPr>
            <p:ph type="body" sz="quarter" idx="10" hasCustomPrompt="1"/>
          </p:nvPr>
        </p:nvSpPr>
        <p:spPr>
          <a:xfrm>
            <a:off x="3329750" y="1603440"/>
            <a:ext cx="2592000" cy="5080000"/>
          </a:xfrm>
        </p:spPr>
        <p:txBody>
          <a:bodyPr/>
          <a:lstStyle>
            <a:lvl1pPr>
              <a:lnSpc>
                <a:spcPct val="76000"/>
              </a:lnSpc>
              <a:spcAft>
                <a:spcPts val="1700"/>
              </a:spcAft>
              <a:buFont typeface="Corbel" panose="020B0503020204020204" pitchFamily="34" charset="0"/>
              <a:buChar char="•"/>
              <a:defRPr>
                <a:solidFill>
                  <a:schemeClr val="accent1"/>
                </a:solidFill>
              </a:defRPr>
            </a:lvl1pPr>
            <a:lvl2pPr marL="136800" marR="0" indent="-136800" algn="l" fontAlgn="auto">
              <a:lnSpc>
                <a:spcPct val="76000"/>
              </a:lnSpc>
              <a:spcBef>
                <a:spcPts val="0"/>
              </a:spcBef>
              <a:spcAft>
                <a:spcPts val="1700"/>
              </a:spcAft>
              <a:buFont typeface="Corbel" panose="020B0503020204020204" pitchFamily="34" charset="0"/>
              <a:buChar char="•"/>
              <a:defRPr kumimoji="0" sz="1900" b="0" i="0" u="none" baseline="0">
                <a:solidFill>
                  <a:schemeClr val="accent1">
                    <a:lumMod val="100000"/>
                  </a:schemeClr>
                </a:solidFill>
                <a:latin typeface="Corbel" panose="020B0503020204020204" pitchFamily="34" charset="0"/>
              </a:defRPr>
            </a:lvl2pPr>
            <a:lvl3pPr marL="136800" marR="0" indent="-136800" algn="l" fontAlgn="auto">
              <a:lnSpc>
                <a:spcPct val="76000"/>
              </a:lnSpc>
              <a:spcBef>
                <a:spcPts val="0"/>
              </a:spcBef>
              <a:spcAft>
                <a:spcPts val="1700"/>
              </a:spcAft>
              <a:buFont typeface="Corbel" panose="020B0503020204020204" pitchFamily="34" charset="0"/>
              <a:buChar char="•"/>
              <a:defRPr kumimoji="0" sz="1900" b="0" i="0" u="none" baseline="0">
                <a:solidFill>
                  <a:schemeClr val="accent1">
                    <a:lumMod val="100000"/>
                  </a:schemeClr>
                </a:solidFill>
                <a:latin typeface="Corbel" panose="020B0503020204020204" pitchFamily="34" charset="0"/>
              </a:defRPr>
            </a:lvl3pPr>
            <a:lvl4pPr marL="136800" marR="0" indent="-136800" algn="l" fontAlgn="auto">
              <a:lnSpc>
                <a:spcPct val="76000"/>
              </a:lnSpc>
              <a:spcBef>
                <a:spcPts val="0"/>
              </a:spcBef>
              <a:spcAft>
                <a:spcPts val="1700"/>
              </a:spcAft>
              <a:buFont typeface="Corbel" panose="020B0503020204020204" pitchFamily="34" charset="0"/>
              <a:buChar char="•"/>
              <a:defRPr kumimoji="0" sz="1900" b="0" i="0" u="none" baseline="0">
                <a:solidFill>
                  <a:schemeClr val="accent1">
                    <a:lumMod val="100000"/>
                  </a:schemeClr>
                </a:solidFill>
                <a:latin typeface="Corbel" panose="020B0503020204020204" pitchFamily="34" charset="0"/>
              </a:defRPr>
            </a:lvl4pPr>
            <a:lvl5pPr marL="136800" marR="0" indent="-136800" algn="l" fontAlgn="auto">
              <a:lnSpc>
                <a:spcPct val="76000"/>
              </a:lnSpc>
              <a:spcBef>
                <a:spcPts val="0"/>
              </a:spcBef>
              <a:spcAft>
                <a:spcPts val="1700"/>
              </a:spcAft>
              <a:buFont typeface="Corbel" panose="020B0503020204020204" pitchFamily="34" charset="0"/>
              <a:buChar char="•"/>
              <a:defRPr kumimoji="0" sz="1900" b="0" i="0" u="none" baseline="0">
                <a:solidFill>
                  <a:schemeClr val="accent1">
                    <a:lumMod val="100000"/>
                  </a:schemeClr>
                </a:solidFill>
                <a:latin typeface="Corbel" panose="020B0503020204020204" pitchFamily="34" charset="0"/>
              </a:defRPr>
            </a:lvl5pPr>
            <a:lvl6pPr marL="136800" marR="0" indent="-136800" algn="l" fontAlgn="auto">
              <a:lnSpc>
                <a:spcPct val="76000"/>
              </a:lnSpc>
              <a:spcBef>
                <a:spcPts val="0"/>
              </a:spcBef>
              <a:spcAft>
                <a:spcPts val="1700"/>
              </a:spcAft>
              <a:buFont typeface="Corbel" panose="020B0503020204020204" pitchFamily="34" charset="0"/>
              <a:buChar char="•"/>
              <a:defRPr kumimoji="0" sz="1900" b="0" i="0" u="none" baseline="0">
                <a:solidFill>
                  <a:schemeClr val="accent1">
                    <a:lumMod val="100000"/>
                  </a:schemeClr>
                </a:solidFill>
                <a:latin typeface="Corbel" panose="020B0503020204020204" pitchFamily="34" charset="0"/>
              </a:defRPr>
            </a:lvl6pPr>
            <a:lvl7pPr marL="136800" marR="0" indent="-136800" algn="l" fontAlgn="auto">
              <a:lnSpc>
                <a:spcPct val="76000"/>
              </a:lnSpc>
              <a:spcBef>
                <a:spcPts val="0"/>
              </a:spcBef>
              <a:spcAft>
                <a:spcPts val="1700"/>
              </a:spcAft>
              <a:buFont typeface="Corbel" panose="020B0503020204020204" pitchFamily="34" charset="0"/>
              <a:buChar char="•"/>
              <a:defRPr kumimoji="0" sz="1900" b="0" i="0" u="none" baseline="0">
                <a:solidFill>
                  <a:schemeClr val="accent1">
                    <a:lumMod val="100000"/>
                  </a:schemeClr>
                </a:solidFill>
                <a:latin typeface="Corbel" panose="020B0503020204020204" pitchFamily="34" charset="0"/>
              </a:defRPr>
            </a:lvl7pPr>
            <a:lvl8pPr marL="136800" marR="0" indent="-136800" algn="l" fontAlgn="auto">
              <a:lnSpc>
                <a:spcPct val="76000"/>
              </a:lnSpc>
              <a:spcBef>
                <a:spcPts val="0"/>
              </a:spcBef>
              <a:spcAft>
                <a:spcPts val="1700"/>
              </a:spcAft>
              <a:buFont typeface="Corbel" panose="020B0503020204020204" pitchFamily="34" charset="0"/>
              <a:buChar char="•"/>
              <a:defRPr kumimoji="0" sz="1900" b="0" i="0" u="none" baseline="0">
                <a:solidFill>
                  <a:schemeClr val="accent1">
                    <a:lumMod val="100000"/>
                  </a:schemeClr>
                </a:solidFill>
                <a:latin typeface="Corbel" panose="020B0503020204020204" pitchFamily="34" charset="0"/>
              </a:defRPr>
            </a:lvl8pPr>
            <a:lvl9pPr marL="136800" marR="0" indent="-136800" algn="l" fontAlgn="auto">
              <a:lnSpc>
                <a:spcPct val="76000"/>
              </a:lnSpc>
              <a:spcBef>
                <a:spcPts val="0"/>
              </a:spcBef>
              <a:spcAft>
                <a:spcPts val="1700"/>
              </a:spcAft>
              <a:buFont typeface="Corbel" panose="020B0503020204020204" pitchFamily="34" charset="0"/>
              <a:buChar char="•"/>
              <a:defRPr kumimoji="0" sz="1900" b="0" i="0" u="none" baseline="0">
                <a:solidFill>
                  <a:schemeClr val="accent1">
                    <a:lumMod val="100000"/>
                  </a:schemeClr>
                </a:solidFill>
                <a:latin typeface="Corbel" panose="020B0503020204020204" pitchFamily="34" charset="0"/>
              </a:defRPr>
            </a:lvl9pPr>
          </a:lstStyle>
          <a:p>
            <a:pPr lvl="0"/>
            <a:r>
              <a:rPr lang="en-GB" noProof="0"/>
              <a:t>[Text]</a:t>
            </a:r>
          </a:p>
          <a:p>
            <a:pPr lvl="0"/>
            <a:r>
              <a:rPr lang="en-GB" noProof="0"/>
              <a:t>JU-LEVEL1=List bullet regular</a:t>
            </a:r>
            <a:endParaRPr lang="en-GB" noProof="0" dirty="0"/>
          </a:p>
        </p:txBody>
      </p:sp>
      <p:sp>
        <p:nvSpPr>
          <p:cNvPr id="9" name="Frame text 4 (JU-Free)">
            <a:extLst>
              <a:ext uri="{FF2B5EF4-FFF2-40B4-BE49-F238E27FC236}">
                <a16:creationId xmlns:a16="http://schemas.microsoft.com/office/drawing/2014/main" id="{25CEE7A2-3840-4E1F-A3A3-1923BBD27F13}"/>
              </a:ext>
            </a:extLst>
          </p:cNvPr>
          <p:cNvSpPr>
            <a:spLocks noGrp="1"/>
          </p:cNvSpPr>
          <p:nvPr>
            <p:ph type="body" sz="quarter" idx="11" hasCustomPrompt="1"/>
          </p:nvPr>
        </p:nvSpPr>
        <p:spPr>
          <a:xfrm>
            <a:off x="6325513" y="1603440"/>
            <a:ext cx="2592000" cy="5080000"/>
          </a:xfrm>
        </p:spPr>
        <p:txBody>
          <a:bodyPr/>
          <a:lstStyle>
            <a:lvl1pPr>
              <a:lnSpc>
                <a:spcPct val="76000"/>
              </a:lnSpc>
              <a:spcAft>
                <a:spcPts val="1700"/>
              </a:spcAft>
              <a:buFont typeface="Corbel" panose="020B0503020204020204" pitchFamily="34" charset="0"/>
              <a:buChar char="•"/>
              <a:defRPr>
                <a:solidFill>
                  <a:schemeClr val="accent1"/>
                </a:solidFill>
              </a:defRPr>
            </a:lvl1pPr>
            <a:lvl2pPr marL="136800" marR="0" indent="-136800" algn="l" fontAlgn="auto">
              <a:lnSpc>
                <a:spcPct val="76000"/>
              </a:lnSpc>
              <a:spcBef>
                <a:spcPts val="0"/>
              </a:spcBef>
              <a:spcAft>
                <a:spcPts val="1700"/>
              </a:spcAft>
              <a:buFont typeface="Corbel" panose="020B0503020204020204" pitchFamily="34" charset="0"/>
              <a:buChar char="•"/>
              <a:defRPr kumimoji="0" sz="1900" b="0" i="0" u="none" baseline="0">
                <a:solidFill>
                  <a:schemeClr val="accent1">
                    <a:lumMod val="100000"/>
                  </a:schemeClr>
                </a:solidFill>
                <a:latin typeface="Corbel" panose="020B0503020204020204" pitchFamily="34" charset="0"/>
              </a:defRPr>
            </a:lvl2pPr>
            <a:lvl3pPr marL="136800" marR="0" indent="-136800" algn="l" fontAlgn="auto">
              <a:lnSpc>
                <a:spcPct val="76000"/>
              </a:lnSpc>
              <a:spcBef>
                <a:spcPts val="0"/>
              </a:spcBef>
              <a:spcAft>
                <a:spcPts val="1700"/>
              </a:spcAft>
              <a:buFont typeface="Corbel" panose="020B0503020204020204" pitchFamily="34" charset="0"/>
              <a:buChar char="•"/>
              <a:defRPr kumimoji="0" sz="1900" b="0" i="0" u="none" baseline="0">
                <a:solidFill>
                  <a:schemeClr val="accent1">
                    <a:lumMod val="100000"/>
                  </a:schemeClr>
                </a:solidFill>
                <a:latin typeface="Corbel" panose="020B0503020204020204" pitchFamily="34" charset="0"/>
              </a:defRPr>
            </a:lvl3pPr>
            <a:lvl4pPr marL="136800" marR="0" indent="-136800" algn="l" fontAlgn="auto">
              <a:lnSpc>
                <a:spcPct val="76000"/>
              </a:lnSpc>
              <a:spcBef>
                <a:spcPts val="0"/>
              </a:spcBef>
              <a:spcAft>
                <a:spcPts val="1700"/>
              </a:spcAft>
              <a:buFont typeface="Corbel" panose="020B0503020204020204" pitchFamily="34" charset="0"/>
              <a:buChar char="•"/>
              <a:defRPr kumimoji="0" sz="1900" b="0" i="0" u="none" baseline="0">
                <a:solidFill>
                  <a:schemeClr val="accent1">
                    <a:lumMod val="100000"/>
                  </a:schemeClr>
                </a:solidFill>
                <a:latin typeface="Corbel" panose="020B0503020204020204" pitchFamily="34" charset="0"/>
              </a:defRPr>
            </a:lvl4pPr>
            <a:lvl5pPr marL="136800" marR="0" indent="-136800" algn="l" fontAlgn="auto">
              <a:lnSpc>
                <a:spcPct val="76000"/>
              </a:lnSpc>
              <a:spcBef>
                <a:spcPts val="0"/>
              </a:spcBef>
              <a:spcAft>
                <a:spcPts val="1700"/>
              </a:spcAft>
              <a:buFont typeface="Corbel" panose="020B0503020204020204" pitchFamily="34" charset="0"/>
              <a:buChar char="•"/>
              <a:defRPr kumimoji="0" sz="1900" b="0" i="0" u="none" baseline="0">
                <a:solidFill>
                  <a:schemeClr val="accent1">
                    <a:lumMod val="100000"/>
                  </a:schemeClr>
                </a:solidFill>
                <a:latin typeface="Corbel" panose="020B0503020204020204" pitchFamily="34" charset="0"/>
              </a:defRPr>
            </a:lvl5pPr>
            <a:lvl6pPr marL="136800" marR="0" indent="-136800" algn="l" fontAlgn="auto">
              <a:lnSpc>
                <a:spcPct val="76000"/>
              </a:lnSpc>
              <a:spcBef>
                <a:spcPts val="0"/>
              </a:spcBef>
              <a:spcAft>
                <a:spcPts val="1700"/>
              </a:spcAft>
              <a:buFont typeface="Corbel" panose="020B0503020204020204" pitchFamily="34" charset="0"/>
              <a:buChar char="•"/>
              <a:defRPr kumimoji="0" sz="1900" b="0" i="0" u="none" baseline="0">
                <a:solidFill>
                  <a:schemeClr val="accent1">
                    <a:lumMod val="100000"/>
                  </a:schemeClr>
                </a:solidFill>
                <a:latin typeface="Corbel" panose="020B0503020204020204" pitchFamily="34" charset="0"/>
              </a:defRPr>
            </a:lvl6pPr>
            <a:lvl7pPr marL="136800" marR="0" indent="-136800" algn="l" fontAlgn="auto">
              <a:lnSpc>
                <a:spcPct val="76000"/>
              </a:lnSpc>
              <a:spcBef>
                <a:spcPts val="0"/>
              </a:spcBef>
              <a:spcAft>
                <a:spcPts val="1700"/>
              </a:spcAft>
              <a:buFont typeface="Corbel" panose="020B0503020204020204" pitchFamily="34" charset="0"/>
              <a:buChar char="•"/>
              <a:defRPr kumimoji="0" sz="1900" b="0" i="0" u="none" baseline="0">
                <a:solidFill>
                  <a:schemeClr val="accent1">
                    <a:lumMod val="100000"/>
                  </a:schemeClr>
                </a:solidFill>
                <a:latin typeface="Corbel" panose="020B0503020204020204" pitchFamily="34" charset="0"/>
              </a:defRPr>
            </a:lvl7pPr>
            <a:lvl8pPr marL="136800" marR="0" indent="-136800" algn="l" fontAlgn="auto">
              <a:lnSpc>
                <a:spcPct val="76000"/>
              </a:lnSpc>
              <a:spcBef>
                <a:spcPts val="0"/>
              </a:spcBef>
              <a:spcAft>
                <a:spcPts val="1700"/>
              </a:spcAft>
              <a:buFont typeface="Corbel" panose="020B0503020204020204" pitchFamily="34" charset="0"/>
              <a:buChar char="•"/>
              <a:defRPr kumimoji="0" sz="1900" b="0" i="0" u="none" baseline="0">
                <a:solidFill>
                  <a:schemeClr val="accent1">
                    <a:lumMod val="100000"/>
                  </a:schemeClr>
                </a:solidFill>
                <a:latin typeface="Corbel" panose="020B0503020204020204" pitchFamily="34" charset="0"/>
              </a:defRPr>
            </a:lvl8pPr>
            <a:lvl9pPr marL="136800" marR="0" indent="-136800" algn="l" fontAlgn="auto">
              <a:lnSpc>
                <a:spcPct val="76000"/>
              </a:lnSpc>
              <a:spcBef>
                <a:spcPts val="0"/>
              </a:spcBef>
              <a:spcAft>
                <a:spcPts val="1700"/>
              </a:spcAft>
              <a:buFont typeface="Corbel" panose="020B0503020204020204" pitchFamily="34" charset="0"/>
              <a:buChar char="•"/>
              <a:defRPr kumimoji="0" sz="1900" b="0" i="0" u="none" baseline="0">
                <a:solidFill>
                  <a:schemeClr val="accent1">
                    <a:lumMod val="100000"/>
                  </a:schemeClr>
                </a:solidFill>
                <a:latin typeface="Corbel" panose="020B0503020204020204" pitchFamily="34" charset="0"/>
              </a:defRPr>
            </a:lvl9pPr>
          </a:lstStyle>
          <a:p>
            <a:pPr lvl="0"/>
            <a:r>
              <a:rPr lang="en-GB" noProof="0"/>
              <a:t>[Text]</a:t>
            </a:r>
          </a:p>
          <a:p>
            <a:pPr lvl="0"/>
            <a:r>
              <a:rPr lang="en-GB" noProof="0"/>
              <a:t>JU-LEVEL1= List bullet regular</a:t>
            </a:r>
            <a:endParaRPr lang="en-GB" noProof="0" dirty="0"/>
          </a:p>
        </p:txBody>
      </p:sp>
      <p:sp>
        <p:nvSpPr>
          <p:cNvPr id="10" name="Frame text 5 (JU-Free)">
            <a:extLst>
              <a:ext uri="{FF2B5EF4-FFF2-40B4-BE49-F238E27FC236}">
                <a16:creationId xmlns:a16="http://schemas.microsoft.com/office/drawing/2014/main" id="{07A0037F-30DD-4414-9896-D8FC5996B26A}"/>
              </a:ext>
            </a:extLst>
          </p:cNvPr>
          <p:cNvSpPr>
            <a:spLocks noGrp="1"/>
          </p:cNvSpPr>
          <p:nvPr>
            <p:ph type="body" sz="quarter" idx="12" hasCustomPrompt="1"/>
          </p:nvPr>
        </p:nvSpPr>
        <p:spPr>
          <a:xfrm>
            <a:off x="9257368" y="1603440"/>
            <a:ext cx="2592000" cy="5080000"/>
          </a:xfrm>
        </p:spPr>
        <p:txBody>
          <a:bodyPr/>
          <a:lstStyle>
            <a:lvl1pPr marL="136800" indent="-136800">
              <a:lnSpc>
                <a:spcPct val="76000"/>
              </a:lnSpc>
              <a:spcAft>
                <a:spcPts val="1700"/>
              </a:spcAft>
              <a:buFont typeface="Corbel" panose="020B0503020204020204" pitchFamily="34" charset="0"/>
              <a:buChar char="•"/>
              <a:defRPr cap="all" baseline="0">
                <a:solidFill>
                  <a:schemeClr val="accent1"/>
                </a:solidFill>
              </a:defRPr>
            </a:lvl1pPr>
            <a:lvl2pPr marL="136800" marR="0" indent="-136800" algn="l" fontAlgn="auto">
              <a:lnSpc>
                <a:spcPct val="76000"/>
              </a:lnSpc>
              <a:spcBef>
                <a:spcPts val="0"/>
              </a:spcBef>
              <a:spcAft>
                <a:spcPts val="1700"/>
              </a:spcAft>
              <a:buFont typeface="Corbel" panose="020B0503020204020204" pitchFamily="34" charset="0"/>
              <a:buChar char="•"/>
              <a:defRPr kumimoji="0" sz="1900" b="0" i="0" u="none" cap="all" baseline="0">
                <a:solidFill>
                  <a:schemeClr val="accent1">
                    <a:lumMod val="100000"/>
                  </a:schemeClr>
                </a:solidFill>
                <a:latin typeface="Corbel" panose="020B0503020204020204" pitchFamily="34" charset="0"/>
              </a:defRPr>
            </a:lvl2pPr>
            <a:lvl3pPr marL="136800" marR="0" indent="-136800" algn="l" fontAlgn="auto">
              <a:lnSpc>
                <a:spcPct val="76000"/>
              </a:lnSpc>
              <a:spcBef>
                <a:spcPts val="0"/>
              </a:spcBef>
              <a:spcAft>
                <a:spcPts val="1700"/>
              </a:spcAft>
              <a:buFont typeface="Corbel" panose="020B0503020204020204" pitchFamily="34" charset="0"/>
              <a:buChar char="•"/>
              <a:defRPr kumimoji="0" sz="1900" b="0" i="0" u="none" cap="all" baseline="0">
                <a:solidFill>
                  <a:schemeClr val="accent1">
                    <a:lumMod val="100000"/>
                  </a:schemeClr>
                </a:solidFill>
                <a:latin typeface="Corbel" panose="020B0503020204020204" pitchFamily="34" charset="0"/>
              </a:defRPr>
            </a:lvl3pPr>
            <a:lvl4pPr marL="136800" marR="0" indent="-136800" algn="l" fontAlgn="auto">
              <a:lnSpc>
                <a:spcPct val="76000"/>
              </a:lnSpc>
              <a:spcBef>
                <a:spcPts val="0"/>
              </a:spcBef>
              <a:spcAft>
                <a:spcPts val="1700"/>
              </a:spcAft>
              <a:buFont typeface="Corbel" panose="020B0503020204020204" pitchFamily="34" charset="0"/>
              <a:buChar char="•"/>
              <a:defRPr kumimoji="0" sz="1900" b="0" i="0" u="none" cap="all" baseline="0">
                <a:solidFill>
                  <a:schemeClr val="accent1">
                    <a:lumMod val="100000"/>
                  </a:schemeClr>
                </a:solidFill>
                <a:latin typeface="Corbel" panose="020B0503020204020204" pitchFamily="34" charset="0"/>
              </a:defRPr>
            </a:lvl4pPr>
            <a:lvl5pPr marL="136800" marR="0" indent="-136800" algn="l" fontAlgn="auto">
              <a:lnSpc>
                <a:spcPct val="76000"/>
              </a:lnSpc>
              <a:spcBef>
                <a:spcPts val="0"/>
              </a:spcBef>
              <a:spcAft>
                <a:spcPts val="1700"/>
              </a:spcAft>
              <a:buFont typeface="Corbel" panose="020B0503020204020204" pitchFamily="34" charset="0"/>
              <a:buChar char="•"/>
              <a:defRPr kumimoji="0" sz="1900" b="0" i="0" u="none" cap="all" baseline="0">
                <a:solidFill>
                  <a:schemeClr val="accent1">
                    <a:lumMod val="100000"/>
                  </a:schemeClr>
                </a:solidFill>
                <a:latin typeface="Corbel" panose="020B0503020204020204" pitchFamily="34" charset="0"/>
              </a:defRPr>
            </a:lvl5pPr>
            <a:lvl6pPr marL="136800" marR="0" indent="-136800" algn="l" fontAlgn="auto">
              <a:lnSpc>
                <a:spcPct val="76000"/>
              </a:lnSpc>
              <a:spcBef>
                <a:spcPts val="0"/>
              </a:spcBef>
              <a:spcAft>
                <a:spcPts val="1700"/>
              </a:spcAft>
              <a:buFont typeface="Corbel" panose="020B0503020204020204" pitchFamily="34" charset="0"/>
              <a:buChar char="•"/>
              <a:defRPr kumimoji="0" sz="1900" b="0" i="0" u="none" cap="all" baseline="0">
                <a:solidFill>
                  <a:schemeClr val="accent1">
                    <a:lumMod val="100000"/>
                  </a:schemeClr>
                </a:solidFill>
                <a:latin typeface="Corbel" panose="020B0503020204020204" pitchFamily="34" charset="0"/>
              </a:defRPr>
            </a:lvl6pPr>
            <a:lvl7pPr marL="136800" marR="0" indent="-136800" algn="l" fontAlgn="auto">
              <a:lnSpc>
                <a:spcPct val="76000"/>
              </a:lnSpc>
              <a:spcBef>
                <a:spcPts val="0"/>
              </a:spcBef>
              <a:spcAft>
                <a:spcPts val="1700"/>
              </a:spcAft>
              <a:buFont typeface="Corbel" panose="020B0503020204020204" pitchFamily="34" charset="0"/>
              <a:buChar char="•"/>
              <a:defRPr kumimoji="0" sz="1900" b="0" i="0" u="none" cap="all" baseline="0">
                <a:solidFill>
                  <a:schemeClr val="accent1">
                    <a:lumMod val="100000"/>
                  </a:schemeClr>
                </a:solidFill>
                <a:latin typeface="Corbel" panose="020B0503020204020204" pitchFamily="34" charset="0"/>
              </a:defRPr>
            </a:lvl7pPr>
            <a:lvl8pPr marL="136800" marR="0" indent="-136800" algn="l" fontAlgn="auto">
              <a:lnSpc>
                <a:spcPct val="76000"/>
              </a:lnSpc>
              <a:spcBef>
                <a:spcPts val="0"/>
              </a:spcBef>
              <a:spcAft>
                <a:spcPts val="1700"/>
              </a:spcAft>
              <a:buFont typeface="Corbel" panose="020B0503020204020204" pitchFamily="34" charset="0"/>
              <a:buChar char="•"/>
              <a:defRPr kumimoji="0" sz="1900" b="0" i="0" u="none" cap="all" baseline="0">
                <a:solidFill>
                  <a:schemeClr val="accent1">
                    <a:lumMod val="100000"/>
                  </a:schemeClr>
                </a:solidFill>
                <a:latin typeface="Corbel" panose="020B0503020204020204" pitchFamily="34" charset="0"/>
              </a:defRPr>
            </a:lvl8pPr>
            <a:lvl9pPr marL="136800" marR="0" indent="-136800" algn="l" fontAlgn="auto">
              <a:lnSpc>
                <a:spcPct val="76000"/>
              </a:lnSpc>
              <a:spcBef>
                <a:spcPts val="0"/>
              </a:spcBef>
              <a:spcAft>
                <a:spcPts val="1700"/>
              </a:spcAft>
              <a:buFont typeface="Corbel" panose="020B0503020204020204" pitchFamily="34" charset="0"/>
              <a:buChar char="•"/>
              <a:defRPr kumimoji="0" sz="1900" b="0" i="0" u="none" cap="all" baseline="0">
                <a:solidFill>
                  <a:schemeClr val="accent1">
                    <a:lumMod val="100000"/>
                  </a:schemeClr>
                </a:solidFill>
                <a:latin typeface="Corbel" panose="020B0503020204020204" pitchFamily="34" charset="0"/>
              </a:defRPr>
            </a:lvl9pPr>
          </a:lstStyle>
          <a:p>
            <a:pPr lvl="0"/>
            <a:r>
              <a:rPr lang="en-GB" noProof="0"/>
              <a:t>[Text]</a:t>
            </a:r>
          </a:p>
          <a:p>
            <a:pPr lvl="0"/>
            <a:r>
              <a:rPr lang="en-GB" noProof="0"/>
              <a:t>JU-LEVEL1=List bullet caps</a:t>
            </a:r>
            <a:endParaRPr lang="en-GB" noProof="0" dirty="0"/>
          </a:p>
        </p:txBody>
      </p:sp>
      <p:sp>
        <p:nvSpPr>
          <p:cNvPr id="8" name="Frame text 7">
            <a:extLst>
              <a:ext uri="{FF2B5EF4-FFF2-40B4-BE49-F238E27FC236}">
                <a16:creationId xmlns:a16="http://schemas.microsoft.com/office/drawing/2014/main" id="{9E1AB0CE-1EBB-494E-ACA2-DF1FDA16E250}"/>
              </a:ext>
            </a:extLst>
          </p:cNvPr>
          <p:cNvSpPr>
            <a:spLocks noGrp="1" noSelect="1"/>
          </p:cNvSpPr>
          <p:nvPr>
            <p:ph type="body" sz="quarter" idx="14" hasCustomPrompt="1"/>
          </p:nvPr>
        </p:nvSpPr>
        <p:spPr>
          <a:xfrm>
            <a:off x="-1906816" y="56479"/>
            <a:ext cx="1728000" cy="1341830"/>
          </a:xfrm>
          <a:prstGeom prst="roundRect">
            <a:avLst>
              <a:gd name="adj" fmla="val 8439"/>
            </a:avLst>
          </a:prstGeom>
          <a:ln w="28575">
            <a:solidFill>
              <a:schemeClr val="accent1"/>
            </a:solidFill>
          </a:ln>
        </p:spPr>
        <p:txBody>
          <a:bodyPr lIns="36000" tIns="36000" rIns="36000" bIns="36000"/>
          <a:lstStyle>
            <a:lvl1pPr marL="0" indent="0">
              <a:buNone/>
              <a:defRPr sz="900" b="0" baseline="0"/>
            </a:lvl1pPr>
            <a:lvl2pPr marL="0" indent="0">
              <a:buNone/>
              <a:defRPr sz="900" b="0"/>
            </a:lvl2pPr>
            <a:lvl3pPr marL="0" indent="0">
              <a:buNone/>
              <a:defRPr sz="900" b="0"/>
            </a:lvl3pPr>
            <a:lvl4pPr marL="0" indent="0">
              <a:buFont typeface="Arial" panose="020B0604020202020204" pitchFamily="34" charset="0"/>
              <a:buNone/>
              <a:defRPr sz="900" b="0"/>
            </a:lvl4pPr>
            <a:lvl5pPr marL="0" indent="0">
              <a:buFont typeface="Arial" panose="020B0604020202020204" pitchFamily="34" charset="0"/>
              <a:buNone/>
              <a:defRPr sz="900" b="0"/>
            </a:lvl5pPr>
            <a:lvl6pPr marL="0" indent="0">
              <a:buFont typeface="Arial" panose="020B0604020202020204" pitchFamily="34" charset="0"/>
              <a:buNone/>
              <a:defRPr sz="900" b="0"/>
            </a:lvl6pPr>
            <a:lvl7pPr marL="0" indent="0">
              <a:buFont typeface="Arial" panose="020B0604020202020204" pitchFamily="34" charset="0"/>
              <a:buNone/>
              <a:defRPr sz="900" b="0"/>
            </a:lvl7pPr>
            <a:lvl8pPr marL="0" indent="0">
              <a:buFont typeface="Arial" panose="020B0604020202020204" pitchFamily="34" charset="0"/>
              <a:buNone/>
              <a:defRPr sz="900" b="0"/>
            </a:lvl8pPr>
            <a:lvl9pPr marL="0" indent="0">
              <a:buFont typeface="Arial" panose="020B0604020202020204" pitchFamily="34" charset="0"/>
              <a:buNone/>
              <a:defRPr sz="900" b="0"/>
            </a:lvl9pPr>
          </a:lstStyle>
          <a:p>
            <a:r>
              <a:rPr lang="en-GB" sz="900" noProof="0">
                <a:solidFill>
                  <a:schemeClr val="tx1"/>
                </a:solidFill>
              </a:rPr>
              <a:t>Type the subtitle after the title in the same box. Select the subtitle text and change the fontsize (21 pt).</a:t>
            </a:r>
            <a:br>
              <a:rPr lang="en-GB" sz="900" noProof="0">
                <a:solidFill>
                  <a:schemeClr val="tx1"/>
                </a:solidFill>
              </a:rPr>
            </a:br>
            <a:br>
              <a:rPr lang="en-GB" sz="900" noProof="0">
                <a:solidFill>
                  <a:schemeClr val="tx1"/>
                </a:solidFill>
              </a:rPr>
            </a:br>
            <a:r>
              <a:rPr lang="en-GB" sz="900" noProof="0">
                <a:solidFill>
                  <a:schemeClr val="tx1"/>
                </a:solidFill>
              </a:rPr>
              <a:t>This frame will not be printed or shown in a presentation. Click in the border of the frames (text and picture) and press delete.</a:t>
            </a:r>
            <a:endParaRPr lang="en-GB" sz="900" noProof="0" dirty="0">
              <a:solidFill>
                <a:schemeClr val="tx1"/>
              </a:solidFill>
            </a:endParaRPr>
          </a:p>
        </p:txBody>
      </p:sp>
    </p:spTree>
    <p:extLst>
      <p:ext uri="{BB962C8B-B14F-4D97-AF65-F5344CB8AC3E}">
        <p14:creationId xmlns:p14="http://schemas.microsoft.com/office/powerpoint/2010/main" val="16053444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colum and process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6F209-004B-477C-9604-B358B694F8DC}"/>
              </a:ext>
            </a:extLst>
          </p:cNvPr>
          <p:cNvSpPr>
            <a:spLocks noGrp="1" noSelect="1"/>
          </p:cNvSpPr>
          <p:nvPr>
            <p:ph type="title" hasCustomPrompt="1"/>
          </p:nvPr>
        </p:nvSpPr>
        <p:spPr>
          <a:xfrm>
            <a:off x="397440" y="432472"/>
            <a:ext cx="10638896" cy="612000"/>
          </a:xfrm>
        </p:spPr>
        <p:txBody>
          <a:bodyPr lIns="0" anchor="t" anchorCtr="0"/>
          <a:lstStyle>
            <a:lvl1pPr>
              <a:defRPr>
                <a:solidFill>
                  <a:schemeClr val="accent1"/>
                </a:solidFill>
              </a:defRPr>
            </a:lvl1pPr>
          </a:lstStyle>
          <a:p>
            <a:r>
              <a:rPr lang="en-GB" noProof="0"/>
              <a:t>[Title]</a:t>
            </a:r>
            <a:endParaRPr lang="en-GB" noProof="0" dirty="0"/>
          </a:p>
        </p:txBody>
      </p:sp>
      <p:sp>
        <p:nvSpPr>
          <p:cNvPr id="7" name="Placeholder 2 (JU-Free)">
            <a:extLst>
              <a:ext uri="{FF2B5EF4-FFF2-40B4-BE49-F238E27FC236}">
                <a16:creationId xmlns:a16="http://schemas.microsoft.com/office/drawing/2014/main" id="{18F1BBEA-3F0C-4FD3-9B96-9A90D671F15D}"/>
              </a:ext>
            </a:extLst>
          </p:cNvPr>
          <p:cNvSpPr>
            <a:spLocks noGrp="1"/>
          </p:cNvSpPr>
          <p:nvPr>
            <p:ph type="body" sz="quarter" idx="14" hasCustomPrompt="1"/>
          </p:nvPr>
        </p:nvSpPr>
        <p:spPr>
          <a:xfrm>
            <a:off x="525240" y="1603440"/>
            <a:ext cx="1681163" cy="252000"/>
          </a:xfrm>
        </p:spPr>
        <p:txBody>
          <a:bodyPr/>
          <a:lstStyle>
            <a:lvl1pPr>
              <a:buNone/>
              <a:defRPr sz="1800" b="1" cap="all" baseline="0">
                <a:solidFill>
                  <a:schemeClr val="accent1"/>
                </a:solidFill>
                <a:latin typeface="+mn-lt"/>
              </a:defRPr>
            </a:lvl1pPr>
            <a:lvl2pPr marL="0" marR="0" indent="0" algn="l" fontAlgn="auto">
              <a:lnSpc>
                <a:spcPct val="100000"/>
              </a:lnSpc>
              <a:spcBef>
                <a:spcPts val="0"/>
              </a:spcBef>
              <a:spcAft>
                <a:spcPts val="0"/>
              </a:spcAft>
              <a:buFontTx/>
              <a:buNone/>
              <a:defRPr kumimoji="0" sz="1800" b="1" i="0" u="none" baseline="0">
                <a:solidFill>
                  <a:srgbClr val="FF0000">
                    <a:lumMod val="100000"/>
                  </a:srgbClr>
                </a:solidFill>
                <a:latin typeface="Corbel" panose="020B0503020204020204" pitchFamily="34" charset="0"/>
              </a:defRPr>
            </a:lvl2pPr>
            <a:lvl3pPr marL="0" marR="0" indent="0" algn="l" fontAlgn="auto">
              <a:lnSpc>
                <a:spcPct val="100000"/>
              </a:lnSpc>
              <a:spcBef>
                <a:spcPts val="0"/>
              </a:spcBef>
              <a:spcAft>
                <a:spcPts val="0"/>
              </a:spcAft>
              <a:buFontTx/>
              <a:buNone/>
              <a:defRPr kumimoji="0" sz="1800" b="1" i="0" u="none" baseline="0">
                <a:solidFill>
                  <a:srgbClr val="FF0000">
                    <a:lumMod val="100000"/>
                  </a:srgbClr>
                </a:solidFill>
                <a:latin typeface="Corbel" panose="020B0503020204020204" pitchFamily="34" charset="0"/>
              </a:defRPr>
            </a:lvl3pPr>
            <a:lvl4pPr marL="0" marR="0" indent="0" algn="l" fontAlgn="auto">
              <a:lnSpc>
                <a:spcPct val="100000"/>
              </a:lnSpc>
              <a:spcBef>
                <a:spcPts val="0"/>
              </a:spcBef>
              <a:spcAft>
                <a:spcPts val="0"/>
              </a:spcAft>
              <a:buFontTx/>
              <a:buNone/>
              <a:defRPr kumimoji="0" sz="1800" b="1" i="0" u="none" baseline="0">
                <a:solidFill>
                  <a:srgbClr val="FF0000">
                    <a:lumMod val="100000"/>
                  </a:srgbClr>
                </a:solidFill>
                <a:latin typeface="Corbel" panose="020B0503020204020204" pitchFamily="34" charset="0"/>
              </a:defRPr>
            </a:lvl4pPr>
            <a:lvl5pPr marL="0" marR="0" indent="0" algn="l" fontAlgn="auto">
              <a:lnSpc>
                <a:spcPct val="100000"/>
              </a:lnSpc>
              <a:spcBef>
                <a:spcPts val="0"/>
              </a:spcBef>
              <a:spcAft>
                <a:spcPts val="0"/>
              </a:spcAft>
              <a:buFontTx/>
              <a:buNone/>
              <a:defRPr kumimoji="0" sz="1800" b="1" i="0" u="none" baseline="0">
                <a:solidFill>
                  <a:srgbClr val="FF0000">
                    <a:lumMod val="100000"/>
                  </a:srgbClr>
                </a:solidFill>
                <a:latin typeface="Corbel" panose="020B0503020204020204" pitchFamily="34" charset="0"/>
              </a:defRPr>
            </a:lvl5pPr>
            <a:lvl6pPr marL="0" marR="0" indent="0" algn="l" fontAlgn="auto">
              <a:lnSpc>
                <a:spcPct val="100000"/>
              </a:lnSpc>
              <a:spcBef>
                <a:spcPts val="0"/>
              </a:spcBef>
              <a:spcAft>
                <a:spcPts val="0"/>
              </a:spcAft>
              <a:buFontTx/>
              <a:buNone/>
              <a:defRPr kumimoji="0" sz="1800" b="1" i="0" u="none" baseline="0">
                <a:solidFill>
                  <a:srgbClr val="FF0000">
                    <a:lumMod val="100000"/>
                  </a:srgbClr>
                </a:solidFill>
                <a:latin typeface="Corbel" panose="020B0503020204020204" pitchFamily="34" charset="0"/>
              </a:defRPr>
            </a:lvl6pPr>
            <a:lvl7pPr marL="0" marR="0" indent="0" algn="l" fontAlgn="auto">
              <a:lnSpc>
                <a:spcPct val="100000"/>
              </a:lnSpc>
              <a:spcBef>
                <a:spcPts val="0"/>
              </a:spcBef>
              <a:spcAft>
                <a:spcPts val="0"/>
              </a:spcAft>
              <a:buFontTx/>
              <a:buNone/>
              <a:defRPr kumimoji="0" sz="1800" b="1" i="0" u="none" baseline="0">
                <a:solidFill>
                  <a:srgbClr val="FF0000">
                    <a:lumMod val="100000"/>
                  </a:srgbClr>
                </a:solidFill>
                <a:latin typeface="Corbel" panose="020B0503020204020204" pitchFamily="34" charset="0"/>
              </a:defRPr>
            </a:lvl7pPr>
            <a:lvl8pPr marL="0" marR="0" indent="0" algn="l" fontAlgn="auto">
              <a:lnSpc>
                <a:spcPct val="100000"/>
              </a:lnSpc>
              <a:spcBef>
                <a:spcPts val="0"/>
              </a:spcBef>
              <a:spcAft>
                <a:spcPts val="0"/>
              </a:spcAft>
              <a:buFontTx/>
              <a:buNone/>
              <a:defRPr kumimoji="0" sz="1800" b="1" i="0" u="none" baseline="0">
                <a:solidFill>
                  <a:srgbClr val="FF0000">
                    <a:lumMod val="100000"/>
                  </a:srgbClr>
                </a:solidFill>
                <a:latin typeface="Corbel" panose="020B0503020204020204" pitchFamily="34" charset="0"/>
              </a:defRPr>
            </a:lvl8pPr>
            <a:lvl9pPr marL="0" marR="0" indent="0" algn="l" fontAlgn="auto">
              <a:lnSpc>
                <a:spcPct val="100000"/>
              </a:lnSpc>
              <a:spcBef>
                <a:spcPts val="0"/>
              </a:spcBef>
              <a:spcAft>
                <a:spcPts val="0"/>
              </a:spcAft>
              <a:buFontTx/>
              <a:buNone/>
              <a:defRPr kumimoji="0" sz="1800" b="1" i="0" u="none" baseline="0">
                <a:solidFill>
                  <a:srgbClr val="FF0000">
                    <a:lumMod val="100000"/>
                  </a:srgbClr>
                </a:solidFill>
                <a:latin typeface="Corbel" panose="020B0503020204020204" pitchFamily="34" charset="0"/>
              </a:defRPr>
            </a:lvl9pPr>
          </a:lstStyle>
          <a:p>
            <a:pPr lvl="0"/>
            <a:r>
              <a:rPr lang="en-GB"/>
              <a:t>[Heading]</a:t>
            </a:r>
          </a:p>
          <a:p>
            <a:pPr lvl="0"/>
            <a:r>
              <a:rPr lang="en-GB"/>
              <a:t>JU-LEVEL1=Heading</a:t>
            </a:r>
            <a:endParaRPr lang="en-GB" dirty="0"/>
          </a:p>
        </p:txBody>
      </p:sp>
      <p:sp>
        <p:nvSpPr>
          <p:cNvPr id="11" name="Frame text 3 (JU-Free)">
            <a:extLst>
              <a:ext uri="{FF2B5EF4-FFF2-40B4-BE49-F238E27FC236}">
                <a16:creationId xmlns:a16="http://schemas.microsoft.com/office/drawing/2014/main" id="{F7B9B243-007E-4CC2-AF4F-B078D2BB29F7}"/>
              </a:ext>
            </a:extLst>
          </p:cNvPr>
          <p:cNvSpPr>
            <a:spLocks noGrp="1"/>
          </p:cNvSpPr>
          <p:nvPr>
            <p:ph type="body" sz="quarter" idx="13" hasCustomPrompt="1"/>
          </p:nvPr>
        </p:nvSpPr>
        <p:spPr>
          <a:xfrm>
            <a:off x="525348" y="2086200"/>
            <a:ext cx="1681055" cy="4442400"/>
          </a:xfrm>
        </p:spPr>
        <p:txBody>
          <a:bodyPr/>
          <a:lstStyle>
            <a:lvl1pPr>
              <a:lnSpc>
                <a:spcPct val="76000"/>
              </a:lnSpc>
              <a:spcAft>
                <a:spcPts val="1700"/>
              </a:spcAft>
              <a:buFont typeface="Corbel" panose="020B0503020204020204" pitchFamily="34" charset="0"/>
              <a:buChar char="•"/>
              <a:defRPr b="1">
                <a:solidFill>
                  <a:schemeClr val="accent1"/>
                </a:solidFill>
              </a:defRPr>
            </a:lvl1pPr>
            <a:lvl2pPr marL="136800" marR="0" indent="-136800" algn="l" fontAlgn="auto">
              <a:lnSpc>
                <a:spcPct val="76000"/>
              </a:lnSpc>
              <a:spcBef>
                <a:spcPts val="0"/>
              </a:spcBef>
              <a:spcAft>
                <a:spcPts val="1700"/>
              </a:spcAft>
              <a:buFont typeface="Corbel" panose="020B0503020204020204" pitchFamily="34" charset="0"/>
              <a:buChar char="•"/>
              <a:defRPr kumimoji="0" sz="1900" b="1" i="0" u="none" baseline="0">
                <a:solidFill>
                  <a:schemeClr val="accent1">
                    <a:lumMod val="100000"/>
                  </a:schemeClr>
                </a:solidFill>
                <a:latin typeface="Corbel" panose="020B0503020204020204" pitchFamily="34" charset="0"/>
              </a:defRPr>
            </a:lvl2pPr>
            <a:lvl3pPr marL="136800" marR="0" indent="-136800" algn="l" fontAlgn="auto">
              <a:lnSpc>
                <a:spcPct val="76000"/>
              </a:lnSpc>
              <a:spcBef>
                <a:spcPts val="0"/>
              </a:spcBef>
              <a:spcAft>
                <a:spcPts val="1700"/>
              </a:spcAft>
              <a:buFont typeface="Corbel" panose="020B0503020204020204" pitchFamily="34" charset="0"/>
              <a:buChar char="•"/>
              <a:defRPr kumimoji="0" sz="1900" b="1" i="0" u="none" baseline="0">
                <a:solidFill>
                  <a:schemeClr val="accent1">
                    <a:lumMod val="100000"/>
                  </a:schemeClr>
                </a:solidFill>
                <a:latin typeface="Corbel" panose="020B0503020204020204" pitchFamily="34" charset="0"/>
              </a:defRPr>
            </a:lvl3pPr>
            <a:lvl4pPr marL="136800" marR="0" indent="-136800" algn="l" fontAlgn="auto">
              <a:lnSpc>
                <a:spcPct val="76000"/>
              </a:lnSpc>
              <a:spcBef>
                <a:spcPts val="0"/>
              </a:spcBef>
              <a:spcAft>
                <a:spcPts val="1700"/>
              </a:spcAft>
              <a:buFont typeface="Corbel" panose="020B0503020204020204" pitchFamily="34" charset="0"/>
              <a:buChar char="•"/>
              <a:defRPr kumimoji="0" sz="1900" b="1" i="0" u="none" baseline="0">
                <a:solidFill>
                  <a:schemeClr val="accent1">
                    <a:lumMod val="100000"/>
                  </a:schemeClr>
                </a:solidFill>
                <a:latin typeface="Corbel" panose="020B0503020204020204" pitchFamily="34" charset="0"/>
              </a:defRPr>
            </a:lvl4pPr>
            <a:lvl5pPr marL="136800" marR="0" indent="-136800" algn="l" fontAlgn="auto">
              <a:lnSpc>
                <a:spcPct val="76000"/>
              </a:lnSpc>
              <a:spcBef>
                <a:spcPts val="0"/>
              </a:spcBef>
              <a:spcAft>
                <a:spcPts val="1700"/>
              </a:spcAft>
              <a:buFont typeface="Corbel" panose="020B0503020204020204" pitchFamily="34" charset="0"/>
              <a:buChar char="•"/>
              <a:defRPr kumimoji="0" sz="1900" b="1" i="0" u="none" baseline="0">
                <a:solidFill>
                  <a:schemeClr val="accent1">
                    <a:lumMod val="100000"/>
                  </a:schemeClr>
                </a:solidFill>
                <a:latin typeface="Corbel" panose="020B0503020204020204" pitchFamily="34" charset="0"/>
              </a:defRPr>
            </a:lvl5pPr>
            <a:lvl6pPr marL="136800" marR="0" indent="-136800" algn="l" fontAlgn="auto">
              <a:lnSpc>
                <a:spcPct val="76000"/>
              </a:lnSpc>
              <a:spcBef>
                <a:spcPts val="0"/>
              </a:spcBef>
              <a:spcAft>
                <a:spcPts val="1700"/>
              </a:spcAft>
              <a:buFont typeface="Corbel" panose="020B0503020204020204" pitchFamily="34" charset="0"/>
              <a:buChar char="•"/>
              <a:defRPr kumimoji="0" sz="1900" b="1" i="0" u="none" baseline="0">
                <a:solidFill>
                  <a:schemeClr val="accent1">
                    <a:lumMod val="100000"/>
                  </a:schemeClr>
                </a:solidFill>
                <a:latin typeface="Corbel" panose="020B0503020204020204" pitchFamily="34" charset="0"/>
              </a:defRPr>
            </a:lvl6pPr>
            <a:lvl7pPr marL="136800" marR="0" indent="-136800" algn="l" fontAlgn="auto">
              <a:lnSpc>
                <a:spcPct val="76000"/>
              </a:lnSpc>
              <a:spcBef>
                <a:spcPts val="0"/>
              </a:spcBef>
              <a:spcAft>
                <a:spcPts val="1700"/>
              </a:spcAft>
              <a:buFont typeface="Corbel" panose="020B0503020204020204" pitchFamily="34" charset="0"/>
              <a:buChar char="•"/>
              <a:defRPr kumimoji="0" sz="1900" b="1" i="0" u="none" baseline="0">
                <a:solidFill>
                  <a:schemeClr val="accent1">
                    <a:lumMod val="100000"/>
                  </a:schemeClr>
                </a:solidFill>
                <a:latin typeface="Corbel" panose="020B0503020204020204" pitchFamily="34" charset="0"/>
              </a:defRPr>
            </a:lvl7pPr>
            <a:lvl8pPr marL="136800" marR="0" indent="-136800" algn="l" fontAlgn="auto">
              <a:lnSpc>
                <a:spcPct val="76000"/>
              </a:lnSpc>
              <a:spcBef>
                <a:spcPts val="0"/>
              </a:spcBef>
              <a:spcAft>
                <a:spcPts val="1700"/>
              </a:spcAft>
              <a:buFont typeface="Corbel" panose="020B0503020204020204" pitchFamily="34" charset="0"/>
              <a:buChar char="•"/>
              <a:defRPr kumimoji="0" sz="1900" b="1" i="0" u="none" baseline="0">
                <a:solidFill>
                  <a:schemeClr val="accent1">
                    <a:lumMod val="100000"/>
                  </a:schemeClr>
                </a:solidFill>
                <a:latin typeface="Corbel" panose="020B0503020204020204" pitchFamily="34" charset="0"/>
              </a:defRPr>
            </a:lvl8pPr>
            <a:lvl9pPr marL="136800" marR="0" indent="-136800" algn="l" fontAlgn="auto">
              <a:lnSpc>
                <a:spcPct val="76000"/>
              </a:lnSpc>
              <a:spcBef>
                <a:spcPts val="0"/>
              </a:spcBef>
              <a:spcAft>
                <a:spcPts val="1700"/>
              </a:spcAft>
              <a:buFont typeface="Corbel" panose="020B0503020204020204" pitchFamily="34" charset="0"/>
              <a:buChar char="•"/>
              <a:defRPr kumimoji="0" sz="1900" b="1" i="0" u="none" baseline="0">
                <a:solidFill>
                  <a:schemeClr val="accent1">
                    <a:lumMod val="100000"/>
                  </a:schemeClr>
                </a:solidFill>
                <a:latin typeface="Corbel" panose="020B0503020204020204" pitchFamily="34" charset="0"/>
              </a:defRPr>
            </a:lvl9pPr>
          </a:lstStyle>
          <a:p>
            <a:pPr lvl="0"/>
            <a:r>
              <a:rPr lang="en-GB" noProof="0"/>
              <a:t>[Text]</a:t>
            </a:r>
          </a:p>
          <a:p>
            <a:pPr lvl="0"/>
            <a:r>
              <a:rPr lang="en-GB" noProof="0"/>
              <a:t>JU-LEVEL1=List bullet bold</a:t>
            </a:r>
            <a:endParaRPr lang="en-GB" noProof="0" dirty="0"/>
          </a:p>
        </p:txBody>
      </p:sp>
      <p:sp>
        <p:nvSpPr>
          <p:cNvPr id="6" name="Frame text 5">
            <a:extLst>
              <a:ext uri="{FF2B5EF4-FFF2-40B4-BE49-F238E27FC236}">
                <a16:creationId xmlns:a16="http://schemas.microsoft.com/office/drawing/2014/main" id="{BCCBC6B3-11D8-4E12-8807-915850AF8DF4}"/>
              </a:ext>
            </a:extLst>
          </p:cNvPr>
          <p:cNvSpPr>
            <a:spLocks noGrp="1" noSelect="1"/>
          </p:cNvSpPr>
          <p:nvPr>
            <p:ph type="body" sz="quarter" idx="15" hasCustomPrompt="1"/>
          </p:nvPr>
        </p:nvSpPr>
        <p:spPr>
          <a:xfrm>
            <a:off x="-1906816" y="56479"/>
            <a:ext cx="1728000" cy="1341830"/>
          </a:xfrm>
          <a:prstGeom prst="roundRect">
            <a:avLst>
              <a:gd name="adj" fmla="val 8439"/>
            </a:avLst>
          </a:prstGeom>
          <a:ln w="28575">
            <a:solidFill>
              <a:schemeClr val="accent1"/>
            </a:solidFill>
          </a:ln>
        </p:spPr>
        <p:txBody>
          <a:bodyPr lIns="36000" tIns="36000" rIns="36000" bIns="36000"/>
          <a:lstStyle>
            <a:lvl1pPr marL="0" indent="0">
              <a:buNone/>
              <a:defRPr sz="900" b="0" baseline="0"/>
            </a:lvl1pPr>
            <a:lvl2pPr marL="0" indent="0">
              <a:buNone/>
              <a:defRPr sz="900" b="0"/>
            </a:lvl2pPr>
            <a:lvl3pPr marL="0" indent="0">
              <a:buNone/>
              <a:defRPr sz="900" b="0"/>
            </a:lvl3pPr>
            <a:lvl4pPr marL="0" indent="0">
              <a:buFont typeface="Arial" panose="020B0604020202020204" pitchFamily="34" charset="0"/>
              <a:buNone/>
              <a:defRPr sz="900" b="0"/>
            </a:lvl4pPr>
            <a:lvl5pPr marL="0" indent="0">
              <a:buFont typeface="Arial" panose="020B0604020202020204" pitchFamily="34" charset="0"/>
              <a:buNone/>
              <a:defRPr sz="900" b="0"/>
            </a:lvl5pPr>
            <a:lvl6pPr marL="0" indent="0">
              <a:buFont typeface="Arial" panose="020B0604020202020204" pitchFamily="34" charset="0"/>
              <a:buNone/>
              <a:defRPr sz="900" b="0"/>
            </a:lvl6pPr>
            <a:lvl7pPr marL="0" indent="0">
              <a:buFont typeface="Arial" panose="020B0604020202020204" pitchFamily="34" charset="0"/>
              <a:buNone/>
              <a:defRPr sz="900" b="0"/>
            </a:lvl7pPr>
            <a:lvl8pPr marL="0" indent="0">
              <a:buFont typeface="Arial" panose="020B0604020202020204" pitchFamily="34" charset="0"/>
              <a:buNone/>
              <a:defRPr sz="900" b="0"/>
            </a:lvl8pPr>
            <a:lvl9pPr marL="0" indent="0">
              <a:buFont typeface="Arial" panose="020B0604020202020204" pitchFamily="34" charset="0"/>
              <a:buNone/>
              <a:defRPr sz="900" b="0"/>
            </a:lvl9pPr>
          </a:lstStyle>
          <a:p>
            <a:r>
              <a:rPr lang="en-GB" sz="900" noProof="0">
                <a:solidFill>
                  <a:schemeClr val="tx1"/>
                </a:solidFill>
              </a:rPr>
              <a:t>Type the subtitle after the title in the same box. Select the subtitle text and change the fontsize (21 pt).</a:t>
            </a:r>
            <a:br>
              <a:rPr lang="en-GB" sz="900" noProof="0">
                <a:solidFill>
                  <a:schemeClr val="tx1"/>
                </a:solidFill>
              </a:rPr>
            </a:br>
            <a:br>
              <a:rPr lang="en-GB" sz="900" noProof="0">
                <a:solidFill>
                  <a:schemeClr val="tx1"/>
                </a:solidFill>
              </a:rPr>
            </a:br>
            <a:r>
              <a:rPr lang="en-GB" sz="900" noProof="0">
                <a:solidFill>
                  <a:schemeClr val="tx1"/>
                </a:solidFill>
              </a:rPr>
              <a:t>This frame will not be printed or shown in a presentation. Click in the border of the frames (text and picture) and press delete.</a:t>
            </a:r>
            <a:endParaRPr lang="en-GB" sz="900" noProof="0" dirty="0">
              <a:solidFill>
                <a:schemeClr val="tx1"/>
              </a:solidFill>
            </a:endParaRPr>
          </a:p>
        </p:txBody>
      </p:sp>
    </p:spTree>
    <p:extLst>
      <p:ext uri="{BB962C8B-B14F-4D97-AF65-F5344CB8AC3E}">
        <p14:creationId xmlns:p14="http://schemas.microsoft.com/office/powerpoint/2010/main" val="2972144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text and object">
    <p:spTree>
      <p:nvGrpSpPr>
        <p:cNvPr id="1" name=""/>
        <p:cNvGrpSpPr/>
        <p:nvPr/>
      </p:nvGrpSpPr>
      <p:grpSpPr>
        <a:xfrm>
          <a:off x="0" y="0"/>
          <a:ext cx="0" cy="0"/>
          <a:chOff x="0" y="0"/>
          <a:chExt cx="0" cy="0"/>
        </a:xfrm>
      </p:grpSpPr>
      <p:sp>
        <p:nvSpPr>
          <p:cNvPr id="2" name="Title 1"/>
          <p:cNvSpPr>
            <a:spLocks noGrp="1" noSelect="1"/>
          </p:cNvSpPr>
          <p:nvPr>
            <p:ph type="title" hasCustomPrompt="1"/>
          </p:nvPr>
        </p:nvSpPr>
        <p:spPr bwMode="gray"/>
        <p:txBody>
          <a:bodyPr/>
          <a:lstStyle/>
          <a:p>
            <a:r>
              <a:rPr lang="en-GB" noProof="1"/>
              <a:t>[Title]</a:t>
            </a:r>
          </a:p>
        </p:txBody>
      </p:sp>
      <p:sp>
        <p:nvSpPr>
          <p:cNvPr id="3" name="Frame content 2 (JU-Free)"/>
          <p:cNvSpPr>
            <a:spLocks noGrp="1"/>
          </p:cNvSpPr>
          <p:nvPr>
            <p:ph idx="1" hasCustomPrompt="1"/>
          </p:nvPr>
        </p:nvSpPr>
        <p:spPr bwMode="gray"/>
        <p:txBody>
          <a:bodyPr/>
          <a:lstStyle>
            <a:lvl1pPr>
              <a:defRPr/>
            </a:lvl1pPr>
          </a:lstStyle>
          <a:p>
            <a:pPr lvl="0"/>
            <a:r>
              <a:rPr lang="en-GB" noProof="1"/>
              <a:t>[Type text or click on icon to insert an object]</a:t>
            </a:r>
          </a:p>
          <a:p>
            <a:pPr lvl="0"/>
            <a:r>
              <a:rPr lang="en-GB" noProof="1"/>
              <a:t>JU-LEVEL1=List 1st level</a:t>
            </a:r>
          </a:p>
          <a:p>
            <a:pPr lvl="1"/>
            <a:r>
              <a:rPr lang="en-GB" noProof="1"/>
              <a:t>JU-LEVEL2=List 2nd level</a:t>
            </a:r>
          </a:p>
          <a:p>
            <a:pPr lvl="2"/>
            <a:r>
              <a:rPr lang="en-GB" noProof="1"/>
              <a:t>JU-LEVEL3=List 3rd level</a:t>
            </a:r>
          </a:p>
          <a:p>
            <a:pPr lvl="3"/>
            <a:r>
              <a:rPr lang="en-GB" noProof="1"/>
              <a:t>JU-LEVEL4=Heading</a:t>
            </a:r>
          </a:p>
          <a:p>
            <a:pPr lvl="4"/>
            <a:r>
              <a:rPr lang="en-GB" noProof="1"/>
              <a:t>JU-LEVEL5=Plain text</a:t>
            </a:r>
          </a:p>
          <a:p>
            <a:pPr lvl="5"/>
            <a:r>
              <a:rPr lang="en-GB" noProof="1"/>
              <a:t>JU-LEVEL6=Indent 1st level</a:t>
            </a:r>
          </a:p>
          <a:p>
            <a:pPr lvl="6"/>
            <a:r>
              <a:rPr lang="en-GB" noProof="1"/>
              <a:t>JU-LEVEL7=Indent 2nd level</a:t>
            </a:r>
          </a:p>
          <a:p>
            <a:pPr lvl="7"/>
            <a:r>
              <a:rPr lang="en-GB" noProof="1"/>
              <a:t>JU-LEVEL8=Indent 3rd level</a:t>
            </a:r>
          </a:p>
        </p:txBody>
      </p:sp>
      <p:sp>
        <p:nvSpPr>
          <p:cNvPr id="9" name="Slide Number Placeholder 3">
            <a:extLst>
              <a:ext uri="{FF2B5EF4-FFF2-40B4-BE49-F238E27FC236}">
                <a16:creationId xmlns:a16="http://schemas.microsoft.com/office/drawing/2014/main" id="{42D0883D-91A5-4353-9CDC-6CAE85827068}"/>
              </a:ext>
            </a:extLst>
          </p:cNvPr>
          <p:cNvSpPr>
            <a:spLocks noGrp="1" noSelect="1"/>
          </p:cNvSpPr>
          <p:nvPr>
            <p:ph type="sldNum" sz="quarter" idx="12"/>
          </p:nvPr>
        </p:nvSpPr>
        <p:spPr/>
        <p:txBody>
          <a:bodyPr/>
          <a:lstStyle/>
          <a:p>
            <a:fld id="{1336C48C-F87C-4E4B-81EF-5027B17D1F61}" type="slidenum">
              <a:rPr lang="en-GB" noProof="1" smtClean="0"/>
              <a:pPr/>
              <a:t>‹#›</a:t>
            </a:fld>
            <a:endParaRPr lang="en-GB" noProof="1"/>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inuing slide">
    <p:spTree>
      <p:nvGrpSpPr>
        <p:cNvPr id="1" name=""/>
        <p:cNvGrpSpPr/>
        <p:nvPr/>
      </p:nvGrpSpPr>
      <p:grpSpPr>
        <a:xfrm>
          <a:off x="0" y="0"/>
          <a:ext cx="0" cy="0"/>
          <a:chOff x="0" y="0"/>
          <a:chExt cx="0" cy="0"/>
        </a:xfrm>
      </p:grpSpPr>
      <p:sp>
        <p:nvSpPr>
          <p:cNvPr id="3" name="Frame content 1 (JU-Free)"/>
          <p:cNvSpPr>
            <a:spLocks noGrp="1"/>
          </p:cNvSpPr>
          <p:nvPr>
            <p:ph idx="1" hasCustomPrompt="1"/>
          </p:nvPr>
        </p:nvSpPr>
        <p:spPr bwMode="gray">
          <a:xfrm>
            <a:off x="841112" y="964800"/>
            <a:ext cx="10584000" cy="4896000"/>
          </a:xfrm>
        </p:spPr>
        <p:txBody>
          <a:bodyPr/>
          <a:lstStyle>
            <a:lvl1pPr>
              <a:defRPr/>
            </a:lvl1pPr>
            <a:lvl5pPr>
              <a:defRPr/>
            </a:lvl5pPr>
          </a:lstStyle>
          <a:p>
            <a:pPr lvl="0"/>
            <a:r>
              <a:rPr lang="en-GB" noProof="1"/>
              <a:t>[Type text or click on icon to insert an object]</a:t>
            </a:r>
          </a:p>
          <a:p>
            <a:pPr lvl="0"/>
            <a:r>
              <a:rPr lang="en-GB" noProof="1"/>
              <a:t>JU-LEVEL1=List 1st level</a:t>
            </a:r>
          </a:p>
          <a:p>
            <a:pPr lvl="1"/>
            <a:r>
              <a:rPr lang="en-GB" noProof="1"/>
              <a:t>JU-LEVEL2=List 2nd level</a:t>
            </a:r>
          </a:p>
          <a:p>
            <a:pPr lvl="2"/>
            <a:r>
              <a:rPr lang="en-GB" noProof="1"/>
              <a:t>JU-LEVEL3=List 3rd level</a:t>
            </a:r>
          </a:p>
          <a:p>
            <a:pPr lvl="3"/>
            <a:r>
              <a:rPr lang="en-GB" noProof="1"/>
              <a:t>JU-LEVEL4=Heading</a:t>
            </a:r>
          </a:p>
          <a:p>
            <a:pPr lvl="4"/>
            <a:r>
              <a:rPr lang="en-GB" noProof="1"/>
              <a:t>JU-LEVEL5=Plain text</a:t>
            </a:r>
          </a:p>
          <a:p>
            <a:pPr lvl="5"/>
            <a:r>
              <a:rPr lang="en-GB" noProof="1"/>
              <a:t>JU-LEVEL6=Indent 1st level</a:t>
            </a:r>
          </a:p>
          <a:p>
            <a:pPr lvl="6"/>
            <a:r>
              <a:rPr lang="en-GB" noProof="1"/>
              <a:t>JU-LEVEL7=Indent 2nd level</a:t>
            </a:r>
          </a:p>
          <a:p>
            <a:pPr lvl="7"/>
            <a:r>
              <a:rPr lang="en-GB" noProof="1"/>
              <a:t>JU-LEVEL8=Indent 3rd level</a:t>
            </a:r>
          </a:p>
        </p:txBody>
      </p:sp>
      <p:sp>
        <p:nvSpPr>
          <p:cNvPr id="8" name="Slide Number Placeholder 2">
            <a:extLst>
              <a:ext uri="{FF2B5EF4-FFF2-40B4-BE49-F238E27FC236}">
                <a16:creationId xmlns:a16="http://schemas.microsoft.com/office/drawing/2014/main" id="{6B7DA717-EC3F-483A-A72C-46F44939DA36}"/>
              </a:ext>
            </a:extLst>
          </p:cNvPr>
          <p:cNvSpPr>
            <a:spLocks noGrp="1" noSelect="1"/>
          </p:cNvSpPr>
          <p:nvPr>
            <p:ph type="sldNum" sz="quarter" idx="12"/>
          </p:nvPr>
        </p:nvSpPr>
        <p:spPr/>
        <p:txBody>
          <a:bodyPr/>
          <a:lstStyle/>
          <a:p>
            <a:fld id="{1336C48C-F87C-4E4B-81EF-5027B17D1F61}" type="slidenum">
              <a:rPr lang="en-GB" noProof="1" smtClean="0"/>
              <a:pPr/>
              <a:t>‹#›</a:t>
            </a:fld>
            <a:endParaRPr lang="en-GB" noProof="1"/>
          </a:p>
        </p:txBody>
      </p:sp>
    </p:spTree>
    <p:extLst>
      <p:ext uri="{BB962C8B-B14F-4D97-AF65-F5344CB8AC3E}">
        <p14:creationId xmlns:p14="http://schemas.microsoft.com/office/powerpoint/2010/main" val="2359458559"/>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text and object (picture right)">
    <p:spTree>
      <p:nvGrpSpPr>
        <p:cNvPr id="1" name=""/>
        <p:cNvGrpSpPr/>
        <p:nvPr/>
      </p:nvGrpSpPr>
      <p:grpSpPr>
        <a:xfrm>
          <a:off x="0" y="0"/>
          <a:ext cx="0" cy="0"/>
          <a:chOff x="0" y="0"/>
          <a:chExt cx="0" cy="0"/>
        </a:xfrm>
      </p:grpSpPr>
      <p:sp>
        <p:nvSpPr>
          <p:cNvPr id="2" name="Title 1"/>
          <p:cNvSpPr>
            <a:spLocks noGrp="1" noSelect="1"/>
          </p:cNvSpPr>
          <p:nvPr>
            <p:ph type="title" hasCustomPrompt="1"/>
          </p:nvPr>
        </p:nvSpPr>
        <p:spPr bwMode="gray">
          <a:xfrm>
            <a:off x="841112" y="1302328"/>
            <a:ext cx="5256000" cy="1814797"/>
          </a:xfrm>
        </p:spPr>
        <p:txBody>
          <a:bodyPr/>
          <a:lstStyle/>
          <a:p>
            <a:r>
              <a:rPr lang="en-GB" noProof="1"/>
              <a:t>[Title]</a:t>
            </a:r>
          </a:p>
        </p:txBody>
      </p:sp>
      <p:sp>
        <p:nvSpPr>
          <p:cNvPr id="3" name="Frame content 2 (JU-Free)"/>
          <p:cNvSpPr>
            <a:spLocks noGrp="1"/>
          </p:cNvSpPr>
          <p:nvPr>
            <p:ph idx="1" hasCustomPrompt="1"/>
          </p:nvPr>
        </p:nvSpPr>
        <p:spPr bwMode="gray">
          <a:xfrm>
            <a:off x="841112" y="3362036"/>
            <a:ext cx="5256000" cy="2493656"/>
          </a:xfrm>
        </p:spPr>
        <p:txBody>
          <a:bodyPr/>
          <a:lstStyle>
            <a:lvl1pPr>
              <a:defRPr/>
            </a:lvl1pPr>
          </a:lstStyle>
          <a:p>
            <a:pPr lvl="0"/>
            <a:r>
              <a:rPr lang="en-GB" noProof="1"/>
              <a:t>[Type text or click on icon to insert an object]</a:t>
            </a:r>
          </a:p>
          <a:p>
            <a:pPr lvl="0"/>
            <a:r>
              <a:rPr lang="en-GB" noProof="1"/>
              <a:t>JU-LEVEL1=List 1st level</a:t>
            </a:r>
          </a:p>
          <a:p>
            <a:pPr lvl="1"/>
            <a:r>
              <a:rPr lang="en-GB" noProof="1"/>
              <a:t>JU-LEVEL2=List 2nd level</a:t>
            </a:r>
          </a:p>
          <a:p>
            <a:pPr lvl="2"/>
            <a:r>
              <a:rPr lang="en-GB" noProof="1"/>
              <a:t>JU-LEVEL3=List 3rd level</a:t>
            </a:r>
          </a:p>
          <a:p>
            <a:pPr lvl="3"/>
            <a:r>
              <a:rPr lang="en-GB" noProof="1"/>
              <a:t>JU-LEVEL4=Heading</a:t>
            </a:r>
          </a:p>
          <a:p>
            <a:pPr lvl="4"/>
            <a:r>
              <a:rPr lang="en-GB" noProof="1"/>
              <a:t>JU-LEVEL5=Plain text</a:t>
            </a:r>
          </a:p>
          <a:p>
            <a:pPr lvl="5"/>
            <a:r>
              <a:rPr lang="en-GB" noProof="1"/>
              <a:t>JU-LEVEL6=Indent 1st level</a:t>
            </a:r>
          </a:p>
          <a:p>
            <a:pPr lvl="6"/>
            <a:r>
              <a:rPr lang="en-GB" noProof="1"/>
              <a:t>JU-LEVEL7=Indent 2nd level</a:t>
            </a:r>
          </a:p>
          <a:p>
            <a:pPr lvl="7"/>
            <a:r>
              <a:rPr lang="en-GB" noProof="1"/>
              <a:t>JU-LEVEL8=Indent 3rd level</a:t>
            </a:r>
          </a:p>
        </p:txBody>
      </p:sp>
      <p:sp>
        <p:nvSpPr>
          <p:cNvPr id="7" name="Frame text 3"/>
          <p:cNvSpPr>
            <a:spLocks noGrp="1" noSelect="1"/>
          </p:cNvSpPr>
          <p:nvPr>
            <p:ph type="body" sz="quarter" idx="13" hasCustomPrompt="1"/>
          </p:nvPr>
        </p:nvSpPr>
        <p:spPr>
          <a:xfrm>
            <a:off x="-1906816" y="56479"/>
            <a:ext cx="1728000" cy="3201626"/>
          </a:xfrm>
          <a:prstGeom prst="roundRect">
            <a:avLst>
              <a:gd name="adj" fmla="val 8439"/>
            </a:avLst>
          </a:prstGeom>
          <a:ln w="28575">
            <a:solidFill>
              <a:schemeClr val="accent1"/>
            </a:solidFill>
          </a:ln>
        </p:spPr>
        <p:txBody>
          <a:bodyPr lIns="36000" tIns="36000" rIns="36000" bIns="36000"/>
          <a:lstStyle>
            <a:lvl1pPr marL="0" indent="0">
              <a:buNone/>
              <a:defRPr sz="900" b="0" baseline="0"/>
            </a:lvl1pPr>
            <a:lvl2pPr marL="0" indent="0">
              <a:buNone/>
              <a:defRPr sz="900" b="0"/>
            </a:lvl2pPr>
            <a:lvl3pPr marL="0" indent="0">
              <a:buNone/>
              <a:defRPr sz="900" b="0"/>
            </a:lvl3pPr>
            <a:lvl4pPr marL="0" indent="0">
              <a:buFont typeface="Arial" panose="020B0604020202020204" pitchFamily="34" charset="0"/>
              <a:buNone/>
              <a:defRPr sz="900" b="0"/>
            </a:lvl4pPr>
            <a:lvl5pPr marL="0" indent="0">
              <a:buFont typeface="Arial" panose="020B0604020202020204" pitchFamily="34" charset="0"/>
              <a:buNone/>
              <a:defRPr sz="900" b="0"/>
            </a:lvl5pPr>
            <a:lvl6pPr marL="0" indent="0">
              <a:buFont typeface="Arial" panose="020B0604020202020204" pitchFamily="34" charset="0"/>
              <a:buNone/>
              <a:defRPr sz="900" b="0"/>
            </a:lvl6pPr>
            <a:lvl7pPr marL="0" indent="0">
              <a:buFont typeface="Arial" panose="020B0604020202020204" pitchFamily="34" charset="0"/>
              <a:buNone/>
              <a:defRPr sz="900" b="0"/>
            </a:lvl7pPr>
            <a:lvl8pPr marL="0" indent="0">
              <a:buFont typeface="Arial" panose="020B0604020202020204" pitchFamily="34" charset="0"/>
              <a:buNone/>
              <a:defRPr sz="900" b="0"/>
            </a:lvl8pPr>
            <a:lvl9pPr marL="0" indent="0">
              <a:buFont typeface="Arial" panose="020B0604020202020204" pitchFamily="34" charset="0"/>
              <a:buNone/>
              <a:defRPr sz="900" b="0"/>
            </a:lvl9pPr>
          </a:lstStyle>
          <a:p>
            <a:r>
              <a:rPr lang="en-GB" sz="900">
                <a:solidFill>
                  <a:schemeClr val="tx1"/>
                </a:solidFill>
              </a:rPr>
              <a:t>If you insert a picture, it will automatically be placed in the background. The logo and text will appear above the photo. </a:t>
            </a:r>
            <a:br>
              <a:rPr lang="en-GB" sz="900">
                <a:solidFill>
                  <a:schemeClr val="tx1"/>
                </a:solidFill>
              </a:rPr>
            </a:br>
            <a:r>
              <a:rPr lang="en-GB" sz="900">
                <a:solidFill>
                  <a:schemeClr val="tx1"/>
                </a:solidFill>
              </a:rPr>
              <a:t>When you change the picture, PowerPoint will automatically place the picture in the foreground. Click in the ribbon above on Home | Reset. The lay-out will then automatically adjusted.</a:t>
            </a:r>
            <a:br>
              <a:rPr lang="en-GB" sz="900">
                <a:solidFill>
                  <a:schemeClr val="tx1"/>
                </a:solidFill>
              </a:rPr>
            </a:br>
            <a:br>
              <a:rPr lang="en-GB" sz="900">
                <a:solidFill>
                  <a:schemeClr val="tx1"/>
                </a:solidFill>
              </a:rPr>
            </a:br>
            <a:br>
              <a:rPr lang="en-GB" sz="900">
                <a:solidFill>
                  <a:schemeClr val="tx1"/>
                </a:solidFill>
              </a:rPr>
            </a:br>
            <a:br>
              <a:rPr lang="en-GB" sz="900">
                <a:solidFill>
                  <a:schemeClr val="tx1"/>
                </a:solidFill>
              </a:rPr>
            </a:br>
            <a:br>
              <a:rPr lang="en-GB" sz="900">
                <a:solidFill>
                  <a:schemeClr val="tx1"/>
                </a:solidFill>
              </a:rPr>
            </a:br>
            <a:br>
              <a:rPr lang="en-GB" sz="900">
                <a:solidFill>
                  <a:schemeClr val="tx1"/>
                </a:solidFill>
              </a:rPr>
            </a:br>
            <a:br>
              <a:rPr lang="en-GB" sz="900">
                <a:solidFill>
                  <a:schemeClr val="tx1"/>
                </a:solidFill>
              </a:rPr>
            </a:br>
            <a:r>
              <a:rPr lang="en-GB" sz="900">
                <a:solidFill>
                  <a:schemeClr val="tx1"/>
                </a:solidFill>
              </a:rPr>
              <a:t>This frame will not be printed or shown in a presentation. Click in the border of the frames (text and picture) and press delete. </a:t>
            </a:r>
            <a:endParaRPr lang="en-GB" sz="900" dirty="0">
              <a:solidFill>
                <a:schemeClr val="tx1"/>
              </a:solidFill>
            </a:endParaRPr>
          </a:p>
        </p:txBody>
      </p:sp>
      <p:sp>
        <p:nvSpPr>
          <p:cNvPr id="9" name="Frame picture 4"/>
          <p:cNvSpPr>
            <a:spLocks noGrp="1" noSelect="1"/>
          </p:cNvSpPr>
          <p:nvPr>
            <p:ph type="pic" sz="quarter" idx="14" hasCustomPrompt="1"/>
          </p:nvPr>
        </p:nvSpPr>
        <p:spPr>
          <a:xfrm>
            <a:off x="-1871304" y="1706563"/>
            <a:ext cx="1656000" cy="723600"/>
          </a:xfr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GB"/>
              <a:t> </a:t>
            </a:r>
            <a:endParaRPr lang="en-GB" dirty="0"/>
          </a:p>
        </p:txBody>
      </p:sp>
      <p:sp>
        <p:nvSpPr>
          <p:cNvPr id="12" name="Slide Number Placeholder 5">
            <a:extLst>
              <a:ext uri="{FF2B5EF4-FFF2-40B4-BE49-F238E27FC236}">
                <a16:creationId xmlns:a16="http://schemas.microsoft.com/office/drawing/2014/main" id="{3201DAF6-6333-42BF-AAD8-579A9978A926}"/>
              </a:ext>
            </a:extLst>
          </p:cNvPr>
          <p:cNvSpPr>
            <a:spLocks noGrp="1" noSelect="1"/>
          </p:cNvSpPr>
          <p:nvPr>
            <p:ph type="sldNum" sz="quarter" idx="17"/>
          </p:nvPr>
        </p:nvSpPr>
        <p:spPr/>
        <p:txBody>
          <a:bodyPr/>
          <a:lstStyle/>
          <a:p>
            <a:fld id="{1336C48C-F87C-4E4B-81EF-5027B17D1F61}" type="slidenum">
              <a:rPr lang="en-GB" noProof="1" smtClean="0"/>
              <a:pPr/>
              <a:t>‹#›</a:t>
            </a:fld>
            <a:endParaRPr lang="en-GB" noProof="1"/>
          </a:p>
        </p:txBody>
      </p:sp>
      <p:sp>
        <p:nvSpPr>
          <p:cNvPr id="11" name="Frame picture 6">
            <a:extLst>
              <a:ext uri="{FF2B5EF4-FFF2-40B4-BE49-F238E27FC236}">
                <a16:creationId xmlns:a16="http://schemas.microsoft.com/office/drawing/2014/main" id="{17F1C097-CC78-4401-8FC0-2939EF619211}"/>
              </a:ext>
            </a:extLst>
          </p:cNvPr>
          <p:cNvSpPr>
            <a:spLocks noGrp="1" noSelect="1"/>
          </p:cNvSpPr>
          <p:nvPr>
            <p:ph type="pic" sz="quarter" idx="18" hasCustomPrompt="1"/>
          </p:nvPr>
        </p:nvSpPr>
        <p:spPr>
          <a:xfrm>
            <a:off x="6146800" y="1588"/>
            <a:ext cx="6045200" cy="6856413"/>
          </a:xfrm>
          <a:custGeom>
            <a:avLst/>
            <a:gdLst>
              <a:gd name="connsiteX0" fmla="*/ 0 w 6045200"/>
              <a:gd name="connsiteY0" fmla="*/ 0 h 6856413"/>
              <a:gd name="connsiteX1" fmla="*/ 6045200 w 6045200"/>
              <a:gd name="connsiteY1" fmla="*/ 0 h 6856413"/>
              <a:gd name="connsiteX2" fmla="*/ 6045200 w 6045200"/>
              <a:gd name="connsiteY2" fmla="*/ 6856413 h 6856413"/>
              <a:gd name="connsiteX3" fmla="*/ 1456988 w 6045200"/>
              <a:gd name="connsiteY3" fmla="*/ 6856413 h 6856413"/>
            </a:gdLst>
            <a:ahLst/>
            <a:cxnLst>
              <a:cxn ang="0">
                <a:pos x="connsiteX0" y="connsiteY0"/>
              </a:cxn>
              <a:cxn ang="0">
                <a:pos x="connsiteX1" y="connsiteY1"/>
              </a:cxn>
              <a:cxn ang="0">
                <a:pos x="connsiteX2" y="connsiteY2"/>
              </a:cxn>
              <a:cxn ang="0">
                <a:pos x="connsiteX3" y="connsiteY3"/>
              </a:cxn>
            </a:cxnLst>
            <a:rect l="l" t="t" r="r" b="b"/>
            <a:pathLst>
              <a:path w="6045200" h="6856413">
                <a:moveTo>
                  <a:pt x="0" y="0"/>
                </a:moveTo>
                <a:lnTo>
                  <a:pt x="6045200" y="0"/>
                </a:lnTo>
                <a:lnTo>
                  <a:pt x="6045200" y="6856413"/>
                </a:lnTo>
                <a:lnTo>
                  <a:pt x="1456988" y="6856413"/>
                </a:lnTo>
                <a:close/>
              </a:path>
            </a:pathLst>
          </a:custGeom>
        </p:spPr>
        <p:txBody>
          <a:bodyPr wrap="square">
            <a:noAutofit/>
          </a:bodyPr>
          <a:lstStyle>
            <a:lvl1pPr marL="270000" indent="-270000" algn="r" defTabSz="914400" rtl="0" eaLnBrk="1" latinLnBrk="0" hangingPunct="1">
              <a:spcBef>
                <a:spcPts val="0"/>
              </a:spcBef>
              <a:buFont typeface="Arial" pitchFamily="34" charset="0"/>
              <a:buNone/>
              <a:defRPr/>
            </a:lvl1pPr>
          </a:lstStyle>
          <a:p>
            <a:r>
              <a:rPr lang="en-GB"/>
              <a:t>[Picture]</a:t>
            </a:r>
            <a:endParaRPr lang="en-GB" dirty="0"/>
          </a:p>
        </p:txBody>
      </p:sp>
    </p:spTree>
    <p:extLst>
      <p:ext uri="{BB962C8B-B14F-4D97-AF65-F5344CB8AC3E}">
        <p14:creationId xmlns:p14="http://schemas.microsoft.com/office/powerpoint/2010/main" val="3663607339"/>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inuing slide (Picture right)">
    <p:spTree>
      <p:nvGrpSpPr>
        <p:cNvPr id="1" name=""/>
        <p:cNvGrpSpPr/>
        <p:nvPr/>
      </p:nvGrpSpPr>
      <p:grpSpPr>
        <a:xfrm>
          <a:off x="0" y="0"/>
          <a:ext cx="0" cy="0"/>
          <a:chOff x="0" y="0"/>
          <a:chExt cx="0" cy="0"/>
        </a:xfrm>
      </p:grpSpPr>
      <p:sp>
        <p:nvSpPr>
          <p:cNvPr id="3" name="Frame content 1 (JU-Free)"/>
          <p:cNvSpPr>
            <a:spLocks noGrp="1"/>
          </p:cNvSpPr>
          <p:nvPr>
            <p:ph idx="1" hasCustomPrompt="1"/>
          </p:nvPr>
        </p:nvSpPr>
        <p:spPr bwMode="gray">
          <a:xfrm>
            <a:off x="841112" y="964800"/>
            <a:ext cx="8316000" cy="4896000"/>
          </a:xfrm>
        </p:spPr>
        <p:txBody>
          <a:bodyPr/>
          <a:lstStyle>
            <a:lvl1pPr>
              <a:defRPr/>
            </a:lvl1pPr>
            <a:lvl5pPr>
              <a:defRPr/>
            </a:lvl5pPr>
          </a:lstStyle>
          <a:p>
            <a:pPr lvl="0"/>
            <a:r>
              <a:rPr lang="en-GB" noProof="1"/>
              <a:t>[Type text or click on icon to insert an object]</a:t>
            </a:r>
          </a:p>
          <a:p>
            <a:pPr lvl="0"/>
            <a:r>
              <a:rPr lang="en-GB" noProof="1"/>
              <a:t>JU-LEVEL1=List 1st level</a:t>
            </a:r>
          </a:p>
          <a:p>
            <a:pPr lvl="1"/>
            <a:r>
              <a:rPr lang="en-GB" noProof="1"/>
              <a:t>JU-LEVEL2=List 2nd level</a:t>
            </a:r>
          </a:p>
          <a:p>
            <a:pPr lvl="2"/>
            <a:r>
              <a:rPr lang="en-GB" noProof="1"/>
              <a:t>JU-LEVEL3=List 3rd level</a:t>
            </a:r>
          </a:p>
          <a:p>
            <a:pPr lvl="3"/>
            <a:r>
              <a:rPr lang="en-GB" noProof="1"/>
              <a:t>JU-LEVEL4=Heading</a:t>
            </a:r>
          </a:p>
          <a:p>
            <a:pPr lvl="4"/>
            <a:r>
              <a:rPr lang="en-GB" noProof="1"/>
              <a:t>JU-LEVEL5=Plain text</a:t>
            </a:r>
          </a:p>
          <a:p>
            <a:pPr lvl="5"/>
            <a:r>
              <a:rPr lang="en-GB" noProof="1"/>
              <a:t>JU-LEVEL6=Indent 1st level</a:t>
            </a:r>
          </a:p>
          <a:p>
            <a:pPr lvl="6"/>
            <a:r>
              <a:rPr lang="en-GB" noProof="1"/>
              <a:t>JU-LEVEL7=Indent 2nd level</a:t>
            </a:r>
          </a:p>
          <a:p>
            <a:pPr lvl="7"/>
            <a:r>
              <a:rPr lang="en-GB" noProof="1"/>
              <a:t>JU-LEVEL8=Indent 3rd level</a:t>
            </a:r>
          </a:p>
        </p:txBody>
      </p:sp>
      <p:sp>
        <p:nvSpPr>
          <p:cNvPr id="5" name="Frame text 2"/>
          <p:cNvSpPr>
            <a:spLocks noGrp="1" noSelect="1"/>
          </p:cNvSpPr>
          <p:nvPr>
            <p:ph type="body" sz="quarter" idx="13" hasCustomPrompt="1"/>
          </p:nvPr>
        </p:nvSpPr>
        <p:spPr>
          <a:xfrm>
            <a:off x="-1906816" y="56479"/>
            <a:ext cx="1728000" cy="3201626"/>
          </a:xfrm>
          <a:prstGeom prst="roundRect">
            <a:avLst>
              <a:gd name="adj" fmla="val 8439"/>
            </a:avLst>
          </a:prstGeom>
          <a:ln w="28575">
            <a:solidFill>
              <a:schemeClr val="accent1"/>
            </a:solidFill>
          </a:ln>
        </p:spPr>
        <p:txBody>
          <a:bodyPr lIns="36000" tIns="36000" rIns="36000" bIns="36000"/>
          <a:lstStyle>
            <a:lvl1pPr marL="0" indent="0">
              <a:buNone/>
              <a:defRPr sz="900" b="0" baseline="0"/>
            </a:lvl1pPr>
            <a:lvl2pPr marL="0" indent="0">
              <a:buNone/>
              <a:defRPr sz="900" b="0"/>
            </a:lvl2pPr>
            <a:lvl3pPr marL="0" indent="0">
              <a:buNone/>
              <a:defRPr sz="900" b="0"/>
            </a:lvl3pPr>
            <a:lvl4pPr marL="0" indent="0">
              <a:buFont typeface="Arial" panose="020B0604020202020204" pitchFamily="34" charset="0"/>
              <a:buNone/>
              <a:defRPr sz="900" b="0"/>
            </a:lvl4pPr>
            <a:lvl5pPr marL="0" indent="0">
              <a:buFont typeface="Arial" panose="020B0604020202020204" pitchFamily="34" charset="0"/>
              <a:buNone/>
              <a:defRPr sz="900" b="0"/>
            </a:lvl5pPr>
            <a:lvl6pPr marL="0" indent="0">
              <a:buFont typeface="Arial" panose="020B0604020202020204" pitchFamily="34" charset="0"/>
              <a:buNone/>
              <a:defRPr sz="900" b="0"/>
            </a:lvl6pPr>
            <a:lvl7pPr marL="0" indent="0">
              <a:buFont typeface="Arial" panose="020B0604020202020204" pitchFamily="34" charset="0"/>
              <a:buNone/>
              <a:defRPr sz="900" b="0"/>
            </a:lvl7pPr>
            <a:lvl8pPr marL="0" indent="0">
              <a:buFont typeface="Arial" panose="020B0604020202020204" pitchFamily="34" charset="0"/>
              <a:buNone/>
              <a:defRPr sz="900" b="0"/>
            </a:lvl8pPr>
            <a:lvl9pPr marL="0" indent="0">
              <a:buFont typeface="Arial" panose="020B0604020202020204" pitchFamily="34" charset="0"/>
              <a:buNone/>
              <a:defRPr sz="900" b="0"/>
            </a:lvl9pPr>
          </a:lstStyle>
          <a:p>
            <a:r>
              <a:rPr lang="en-GB" sz="900">
                <a:solidFill>
                  <a:schemeClr val="tx1"/>
                </a:solidFill>
              </a:rPr>
              <a:t>If you insert a picture, it will automatically be placed in the background. The logo and text will appear above the photo. </a:t>
            </a:r>
            <a:br>
              <a:rPr lang="en-GB" sz="900">
                <a:solidFill>
                  <a:schemeClr val="tx1"/>
                </a:solidFill>
              </a:rPr>
            </a:br>
            <a:r>
              <a:rPr lang="en-GB" sz="900">
                <a:solidFill>
                  <a:schemeClr val="tx1"/>
                </a:solidFill>
              </a:rPr>
              <a:t>When you change the picture, PowerPoint will automatically place the picture in the foreground. Click in the ribbon above on Home | Reset. The lay-out will then automatically adjusted.</a:t>
            </a:r>
            <a:br>
              <a:rPr lang="en-GB" sz="900">
                <a:solidFill>
                  <a:schemeClr val="tx1"/>
                </a:solidFill>
              </a:rPr>
            </a:br>
            <a:br>
              <a:rPr lang="en-GB" sz="900">
                <a:solidFill>
                  <a:schemeClr val="tx1"/>
                </a:solidFill>
              </a:rPr>
            </a:br>
            <a:br>
              <a:rPr lang="en-GB" sz="900">
                <a:solidFill>
                  <a:schemeClr val="tx1"/>
                </a:solidFill>
              </a:rPr>
            </a:br>
            <a:br>
              <a:rPr lang="en-GB" sz="900">
                <a:solidFill>
                  <a:schemeClr val="tx1"/>
                </a:solidFill>
              </a:rPr>
            </a:br>
            <a:br>
              <a:rPr lang="en-GB" sz="900">
                <a:solidFill>
                  <a:schemeClr val="tx1"/>
                </a:solidFill>
              </a:rPr>
            </a:br>
            <a:br>
              <a:rPr lang="en-GB" sz="900">
                <a:solidFill>
                  <a:schemeClr val="tx1"/>
                </a:solidFill>
              </a:rPr>
            </a:br>
            <a:br>
              <a:rPr lang="en-GB" sz="900">
                <a:solidFill>
                  <a:schemeClr val="tx1"/>
                </a:solidFill>
              </a:rPr>
            </a:br>
            <a:r>
              <a:rPr lang="en-GB" sz="900">
                <a:solidFill>
                  <a:schemeClr val="tx1"/>
                </a:solidFill>
              </a:rPr>
              <a:t>This frame will not be printed or shown in a presentation. Click in the border of the frames (text and picture) and press delete. </a:t>
            </a:r>
            <a:endParaRPr lang="en-GB" sz="900" dirty="0">
              <a:solidFill>
                <a:schemeClr val="tx1"/>
              </a:solidFill>
            </a:endParaRPr>
          </a:p>
        </p:txBody>
      </p:sp>
      <p:sp>
        <p:nvSpPr>
          <p:cNvPr id="8" name="Frame picture 3"/>
          <p:cNvSpPr>
            <a:spLocks noGrp="1" noSelect="1"/>
          </p:cNvSpPr>
          <p:nvPr>
            <p:ph type="pic" sz="quarter" idx="14" hasCustomPrompt="1"/>
          </p:nvPr>
        </p:nvSpPr>
        <p:spPr>
          <a:xfrm>
            <a:off x="-1871304" y="1706563"/>
            <a:ext cx="1656000" cy="723600"/>
          </a:xfr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GB"/>
              <a:t> </a:t>
            </a:r>
            <a:endParaRPr lang="en-GB" dirty="0"/>
          </a:p>
        </p:txBody>
      </p:sp>
      <p:sp>
        <p:nvSpPr>
          <p:cNvPr id="11" name="Slide Number Placeholder 4">
            <a:extLst>
              <a:ext uri="{FF2B5EF4-FFF2-40B4-BE49-F238E27FC236}">
                <a16:creationId xmlns:a16="http://schemas.microsoft.com/office/drawing/2014/main" id="{257B15E0-E3A8-43EF-953D-BE3CFAD01AD9}"/>
              </a:ext>
            </a:extLst>
          </p:cNvPr>
          <p:cNvSpPr>
            <a:spLocks noGrp="1" noSelect="1"/>
          </p:cNvSpPr>
          <p:nvPr>
            <p:ph type="sldNum" sz="quarter" idx="17"/>
          </p:nvPr>
        </p:nvSpPr>
        <p:spPr/>
        <p:txBody>
          <a:bodyPr/>
          <a:lstStyle/>
          <a:p>
            <a:fld id="{1336C48C-F87C-4E4B-81EF-5027B17D1F61}" type="slidenum">
              <a:rPr lang="en-GB" noProof="1" smtClean="0"/>
              <a:pPr/>
              <a:t>‹#›</a:t>
            </a:fld>
            <a:endParaRPr lang="en-GB" noProof="1"/>
          </a:p>
        </p:txBody>
      </p:sp>
      <p:sp>
        <p:nvSpPr>
          <p:cNvPr id="9" name="Frame picture 5">
            <a:extLst>
              <a:ext uri="{FF2B5EF4-FFF2-40B4-BE49-F238E27FC236}">
                <a16:creationId xmlns:a16="http://schemas.microsoft.com/office/drawing/2014/main" id="{06AE4462-2DD6-41AE-BADA-859D3C7A5D4F}"/>
              </a:ext>
            </a:extLst>
          </p:cNvPr>
          <p:cNvSpPr>
            <a:spLocks noGrp="1" noSelect="1"/>
          </p:cNvSpPr>
          <p:nvPr>
            <p:ph type="pic" sz="quarter" idx="18" hasCustomPrompt="1"/>
          </p:nvPr>
        </p:nvSpPr>
        <p:spPr>
          <a:xfrm>
            <a:off x="9166226" y="3174"/>
            <a:ext cx="3025775" cy="6854827"/>
          </a:xfrm>
          <a:custGeom>
            <a:avLst/>
            <a:gdLst>
              <a:gd name="connsiteX0" fmla="*/ 0 w 3025775"/>
              <a:gd name="connsiteY0" fmla="*/ 0 h 6854827"/>
              <a:gd name="connsiteX1" fmla="*/ 3025775 w 3025775"/>
              <a:gd name="connsiteY1" fmla="*/ 0 h 6854827"/>
              <a:gd name="connsiteX2" fmla="*/ 3025775 w 3025775"/>
              <a:gd name="connsiteY2" fmla="*/ 6854827 h 6854827"/>
              <a:gd name="connsiteX3" fmla="*/ 1455063 w 3025775"/>
              <a:gd name="connsiteY3" fmla="*/ 6854827 h 6854827"/>
            </a:gdLst>
            <a:ahLst/>
            <a:cxnLst>
              <a:cxn ang="0">
                <a:pos x="connsiteX0" y="connsiteY0"/>
              </a:cxn>
              <a:cxn ang="0">
                <a:pos x="connsiteX1" y="connsiteY1"/>
              </a:cxn>
              <a:cxn ang="0">
                <a:pos x="connsiteX2" y="connsiteY2"/>
              </a:cxn>
              <a:cxn ang="0">
                <a:pos x="connsiteX3" y="connsiteY3"/>
              </a:cxn>
            </a:cxnLst>
            <a:rect l="l" t="t" r="r" b="b"/>
            <a:pathLst>
              <a:path w="3025775" h="6854827">
                <a:moveTo>
                  <a:pt x="0" y="0"/>
                </a:moveTo>
                <a:lnTo>
                  <a:pt x="3025775" y="0"/>
                </a:lnTo>
                <a:lnTo>
                  <a:pt x="3025775" y="6854827"/>
                </a:lnTo>
                <a:lnTo>
                  <a:pt x="1455063" y="6854827"/>
                </a:lnTo>
                <a:close/>
              </a:path>
            </a:pathLst>
          </a:custGeom>
        </p:spPr>
        <p:txBody>
          <a:bodyPr wrap="square">
            <a:noAutofit/>
          </a:bodyPr>
          <a:lstStyle>
            <a:lvl1pPr marL="270000" indent="-270000" algn="r" defTabSz="914400" rtl="0" eaLnBrk="1" latinLnBrk="0" hangingPunct="1">
              <a:spcBef>
                <a:spcPts val="0"/>
              </a:spcBef>
              <a:buFont typeface="Arial" pitchFamily="34" charset="0"/>
              <a:buNone/>
              <a:defRPr/>
            </a:lvl1pPr>
          </a:lstStyle>
          <a:p>
            <a:r>
              <a:rPr lang="en-GB"/>
              <a:t>[Picture]</a:t>
            </a:r>
            <a:endParaRPr lang="en-GB" dirty="0"/>
          </a:p>
        </p:txBody>
      </p:sp>
    </p:spTree>
    <p:extLst>
      <p:ext uri="{BB962C8B-B14F-4D97-AF65-F5344CB8AC3E}">
        <p14:creationId xmlns:p14="http://schemas.microsoft.com/office/powerpoint/2010/main" val="791261587"/>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text and object (Blue)">
    <p:spTree>
      <p:nvGrpSpPr>
        <p:cNvPr id="1" name=""/>
        <p:cNvGrpSpPr/>
        <p:nvPr/>
      </p:nvGrpSpPr>
      <p:grpSpPr>
        <a:xfrm>
          <a:off x="0" y="0"/>
          <a:ext cx="0" cy="0"/>
          <a:chOff x="0" y="0"/>
          <a:chExt cx="0" cy="0"/>
        </a:xfrm>
      </p:grpSpPr>
      <p:sp>
        <p:nvSpPr>
          <p:cNvPr id="4" name="Frame 1">
            <a:extLst>
              <a:ext uri="{FF2B5EF4-FFF2-40B4-BE49-F238E27FC236}">
                <a16:creationId xmlns:a16="http://schemas.microsoft.com/office/drawing/2014/main" id="{E7098799-531F-43DE-AB80-F567A37DE3AB}"/>
              </a:ext>
            </a:extLst>
          </p:cNvPr>
          <p:cNvSpPr>
            <a:spLocks noSelect="1"/>
          </p:cNvSpPr>
          <p:nvPr userDrawn="1"/>
        </p:nvSpPr>
        <p:spPr>
          <a:xfrm>
            <a:off x="6146800" y="1588"/>
            <a:ext cx="6045200" cy="6856412"/>
          </a:xfrm>
          <a:custGeom>
            <a:avLst/>
            <a:gdLst>
              <a:gd name="connsiteX0" fmla="*/ 0 w 6045200"/>
              <a:gd name="connsiteY0" fmla="*/ 0 h 6856412"/>
              <a:gd name="connsiteX1" fmla="*/ 6045200 w 6045200"/>
              <a:gd name="connsiteY1" fmla="*/ 0 h 6856412"/>
              <a:gd name="connsiteX2" fmla="*/ 6045200 w 6045200"/>
              <a:gd name="connsiteY2" fmla="*/ 6856412 h 6856412"/>
              <a:gd name="connsiteX3" fmla="*/ 1456988 w 6045200"/>
              <a:gd name="connsiteY3" fmla="*/ 6856412 h 6856412"/>
            </a:gdLst>
            <a:ahLst/>
            <a:cxnLst>
              <a:cxn ang="0">
                <a:pos x="connsiteX0" y="connsiteY0"/>
              </a:cxn>
              <a:cxn ang="0">
                <a:pos x="connsiteX1" y="connsiteY1"/>
              </a:cxn>
              <a:cxn ang="0">
                <a:pos x="connsiteX2" y="connsiteY2"/>
              </a:cxn>
              <a:cxn ang="0">
                <a:pos x="connsiteX3" y="connsiteY3"/>
              </a:cxn>
            </a:cxnLst>
            <a:rect l="l" t="t" r="r" b="b"/>
            <a:pathLst>
              <a:path w="6045200" h="6856412">
                <a:moveTo>
                  <a:pt x="0" y="0"/>
                </a:moveTo>
                <a:lnTo>
                  <a:pt x="6045200" y="0"/>
                </a:lnTo>
                <a:lnTo>
                  <a:pt x="6045200" y="6856412"/>
                </a:lnTo>
                <a:lnTo>
                  <a:pt x="1456988" y="6856412"/>
                </a:lnTo>
                <a:close/>
              </a:path>
            </a:pathLst>
          </a:custGeom>
          <a:solidFill>
            <a:srgbClr val="00329E"/>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 name="Title 2"/>
          <p:cNvSpPr>
            <a:spLocks noGrp="1" noSelect="1"/>
          </p:cNvSpPr>
          <p:nvPr>
            <p:ph type="title" hasCustomPrompt="1"/>
          </p:nvPr>
        </p:nvSpPr>
        <p:spPr bwMode="gray">
          <a:xfrm>
            <a:off x="841112" y="1302328"/>
            <a:ext cx="5400000" cy="1814797"/>
          </a:xfrm>
        </p:spPr>
        <p:txBody>
          <a:bodyPr/>
          <a:lstStyle/>
          <a:p>
            <a:r>
              <a:rPr lang="en-GB" noProof="1"/>
              <a:t>[Title]</a:t>
            </a:r>
          </a:p>
        </p:txBody>
      </p:sp>
      <p:sp>
        <p:nvSpPr>
          <p:cNvPr id="3" name="Frame content 3 (JU-Free)"/>
          <p:cNvSpPr>
            <a:spLocks noGrp="1"/>
          </p:cNvSpPr>
          <p:nvPr>
            <p:ph idx="1" hasCustomPrompt="1"/>
          </p:nvPr>
        </p:nvSpPr>
        <p:spPr bwMode="gray">
          <a:xfrm>
            <a:off x="841112" y="3362036"/>
            <a:ext cx="5400000" cy="2493656"/>
          </a:xfrm>
        </p:spPr>
        <p:txBody>
          <a:bodyPr/>
          <a:lstStyle>
            <a:lvl1pPr>
              <a:defRPr/>
            </a:lvl1pPr>
          </a:lstStyle>
          <a:p>
            <a:pPr lvl="0"/>
            <a:r>
              <a:rPr lang="en-GB" noProof="1"/>
              <a:t>[Type text or click on icon to insert an object]</a:t>
            </a:r>
          </a:p>
          <a:p>
            <a:pPr lvl="0"/>
            <a:r>
              <a:rPr lang="en-GB" noProof="1"/>
              <a:t>JU-LEVEL1=List 1st level</a:t>
            </a:r>
          </a:p>
          <a:p>
            <a:pPr lvl="1"/>
            <a:r>
              <a:rPr lang="en-GB" noProof="1"/>
              <a:t>JU-LEVEL2=List 2nd level</a:t>
            </a:r>
          </a:p>
          <a:p>
            <a:pPr lvl="2"/>
            <a:r>
              <a:rPr lang="en-GB" noProof="1"/>
              <a:t>JU-LEVEL3=List 3rd level</a:t>
            </a:r>
          </a:p>
          <a:p>
            <a:pPr lvl="3"/>
            <a:r>
              <a:rPr lang="en-GB" noProof="1"/>
              <a:t>JU-LEVEL4=Heading</a:t>
            </a:r>
          </a:p>
          <a:p>
            <a:pPr lvl="4"/>
            <a:r>
              <a:rPr lang="en-GB" noProof="1"/>
              <a:t>JU-LEVEL5=Plain text</a:t>
            </a:r>
          </a:p>
          <a:p>
            <a:pPr lvl="5"/>
            <a:r>
              <a:rPr lang="en-GB" noProof="1"/>
              <a:t>JU-LEVEL6=Indent 1st level</a:t>
            </a:r>
          </a:p>
          <a:p>
            <a:pPr lvl="6"/>
            <a:r>
              <a:rPr lang="en-GB" noProof="1"/>
              <a:t>JU-LEVEL7=Indent 2nd level</a:t>
            </a:r>
          </a:p>
          <a:p>
            <a:pPr lvl="7"/>
            <a:r>
              <a:rPr lang="en-GB" noProof="1"/>
              <a:t>JU-LEVEL8=Indent 3rd level</a:t>
            </a:r>
          </a:p>
        </p:txBody>
      </p:sp>
      <p:sp>
        <p:nvSpPr>
          <p:cNvPr id="7" name="Year - % 4 (JU-Free)"/>
          <p:cNvSpPr>
            <a:spLocks noGrp="1"/>
          </p:cNvSpPr>
          <p:nvPr>
            <p:ph type="body" sz="quarter" idx="13" hasCustomPrompt="1"/>
          </p:nvPr>
        </p:nvSpPr>
        <p:spPr>
          <a:xfrm>
            <a:off x="8019000" y="2250455"/>
            <a:ext cx="3809512" cy="866670"/>
          </a:xfrm>
        </p:spPr>
        <p:txBody>
          <a:bodyPr/>
          <a:lstStyle>
            <a:lvl1pPr marL="0" marR="0" indent="0" algn="l" defTabSz="914400" rtl="0" eaLnBrk="1" fontAlgn="auto" latinLnBrk="0" hangingPunct="1">
              <a:lnSpc>
                <a:spcPct val="100000"/>
              </a:lnSpc>
              <a:spcBef>
                <a:spcPts val="0"/>
              </a:spcBef>
              <a:spcAft>
                <a:spcPts val="0"/>
              </a:spcAft>
              <a:buClrTx/>
              <a:buSzTx/>
              <a:buFont typeface="Corbel" panose="020B0503020204020204" pitchFamily="34" charset="0"/>
              <a:buNone/>
              <a:tabLst/>
              <a:defRPr sz="5700" b="0" i="1" spc="-200" baseline="0">
                <a:solidFill>
                  <a:schemeClr val="accent2"/>
                </a:solidFill>
                <a:latin typeface="+mj-lt"/>
              </a:defRPr>
            </a:lvl1pPr>
            <a:lvl2pPr marL="136800" indent="0" algn="r">
              <a:buNone/>
              <a:defRPr sz="5700" b="0" i="1" spc="-450">
                <a:solidFill>
                  <a:schemeClr val="accent2"/>
                </a:solidFill>
                <a:latin typeface="+mj-lt"/>
              </a:defRPr>
            </a:lvl2pPr>
            <a:lvl3pPr marL="273600" indent="0" algn="r">
              <a:buNone/>
              <a:defRPr sz="5700" b="0" i="1" spc="-450">
                <a:solidFill>
                  <a:schemeClr val="accent2"/>
                </a:solidFill>
                <a:latin typeface="+mj-lt"/>
              </a:defRPr>
            </a:lvl3pPr>
            <a:lvl4pPr marL="0" indent="0" algn="r">
              <a:buFont typeface="Arial" panose="020B0604020202020204" pitchFamily="34" charset="0"/>
              <a:buNone/>
              <a:defRPr sz="5700" b="0" i="1" spc="-450">
                <a:solidFill>
                  <a:schemeClr val="accent2"/>
                </a:solidFill>
              </a:defRPr>
            </a:lvl4pPr>
            <a:lvl5pPr marL="0" indent="0" algn="r">
              <a:buFont typeface="Arial" panose="020B0604020202020204" pitchFamily="34" charset="0"/>
              <a:buNone/>
              <a:defRPr sz="5700" b="0" i="1" spc="-450">
                <a:solidFill>
                  <a:schemeClr val="accent2"/>
                </a:solidFill>
                <a:latin typeface="+mj-lt"/>
              </a:defRPr>
            </a:lvl5pPr>
            <a:lvl6pPr marL="136800" indent="0" algn="r">
              <a:buFont typeface="Arial" panose="020B0604020202020204" pitchFamily="34" charset="0"/>
              <a:buNone/>
              <a:defRPr sz="5700" b="0" i="1" spc="-450">
                <a:solidFill>
                  <a:schemeClr val="accent2"/>
                </a:solidFill>
                <a:latin typeface="+mj-lt"/>
              </a:defRPr>
            </a:lvl6pPr>
            <a:lvl7pPr marL="273600" indent="0" algn="r">
              <a:buFont typeface="Arial" panose="020B0604020202020204" pitchFamily="34" charset="0"/>
              <a:buNone/>
              <a:defRPr sz="5700" b="0" i="1" spc="-450">
                <a:solidFill>
                  <a:schemeClr val="accent2"/>
                </a:solidFill>
                <a:latin typeface="+mj-lt"/>
              </a:defRPr>
            </a:lvl7pPr>
            <a:lvl8pPr marL="410400" indent="0" algn="r">
              <a:buFont typeface="Arial" panose="020B0604020202020204" pitchFamily="34" charset="0"/>
              <a:buNone/>
              <a:defRPr sz="5700" b="0" i="1" spc="-450">
                <a:solidFill>
                  <a:schemeClr val="accent2"/>
                </a:solidFill>
                <a:latin typeface="+mj-lt"/>
              </a:defRPr>
            </a:lvl8pPr>
            <a:lvl9pPr marL="0" indent="0" algn="r">
              <a:buFont typeface="Arial" panose="020B0604020202020204" pitchFamily="34" charset="0"/>
              <a:buNone/>
              <a:defRPr sz="5700" b="0" i="1" spc="-450">
                <a:solidFill>
                  <a:schemeClr val="accent2"/>
                </a:solidFill>
                <a:latin typeface="+mj-lt"/>
              </a:defRPr>
            </a:lvl9pPr>
          </a:lstStyle>
          <a:p>
            <a:pPr lvl="0"/>
            <a:r>
              <a:rPr lang="en-GB"/>
              <a:t>[year - %]</a:t>
            </a:r>
          </a:p>
          <a:p>
            <a:pPr lvl="0"/>
            <a:r>
              <a:rPr lang="en-GB" noProof="1"/>
              <a:t>JU-LEVEL1=Year percentage</a:t>
            </a:r>
            <a:endParaRPr lang="en-GB" dirty="0"/>
          </a:p>
        </p:txBody>
      </p:sp>
      <p:sp>
        <p:nvSpPr>
          <p:cNvPr id="8" name="Text (white) 5 (JU-Free)"/>
          <p:cNvSpPr>
            <a:spLocks noGrp="1"/>
          </p:cNvSpPr>
          <p:nvPr>
            <p:ph type="body" sz="quarter" idx="14" hasCustomPrompt="1"/>
          </p:nvPr>
        </p:nvSpPr>
        <p:spPr>
          <a:xfrm>
            <a:off x="8018828" y="3364888"/>
            <a:ext cx="3458064" cy="2168403"/>
          </a:xfrm>
          <a:noFill/>
        </p:spPr>
        <p:txBody>
          <a:bodyPr/>
          <a:lstStyle>
            <a:lvl1pPr marL="0" marR="0" indent="0" algn="l" defTabSz="914400" rtl="0" eaLnBrk="1" fontAlgn="auto" latinLnBrk="0" hangingPunct="1">
              <a:lnSpc>
                <a:spcPct val="100000"/>
              </a:lnSpc>
              <a:spcBef>
                <a:spcPts val="0"/>
              </a:spcBef>
              <a:spcAft>
                <a:spcPts val="0"/>
              </a:spcAft>
              <a:buClrTx/>
              <a:buSzTx/>
              <a:buFont typeface="Corbel" panose="020B0503020204020204" pitchFamily="34" charset="0"/>
              <a:buNone/>
              <a:tabLst/>
              <a:defRPr sz="1800" b="0">
                <a:solidFill>
                  <a:schemeClr val="bg1"/>
                </a:solidFill>
                <a:latin typeface="+mn-lt"/>
              </a:defRPr>
            </a:lvl1pPr>
            <a:lvl2pPr marL="0" indent="0" algn="l">
              <a:lnSpc>
                <a:spcPct val="100000"/>
              </a:lnSpc>
              <a:spcBef>
                <a:spcPts val="0"/>
              </a:spcBef>
              <a:buNone/>
              <a:defRPr sz="1800" b="0">
                <a:solidFill>
                  <a:schemeClr val="bg1"/>
                </a:solidFill>
              </a:defRPr>
            </a:lvl2pPr>
            <a:lvl3pPr marL="0" indent="0" algn="l">
              <a:lnSpc>
                <a:spcPct val="100000"/>
              </a:lnSpc>
              <a:spcBef>
                <a:spcPts val="0"/>
              </a:spcBef>
              <a:buNone/>
              <a:defRPr sz="1800" b="0">
                <a:solidFill>
                  <a:schemeClr val="bg1"/>
                </a:solidFill>
              </a:defRPr>
            </a:lvl3pPr>
            <a:lvl4pPr marL="0" indent="0" algn="l">
              <a:lnSpc>
                <a:spcPct val="100000"/>
              </a:lnSpc>
              <a:spcBef>
                <a:spcPts val="0"/>
              </a:spcBef>
              <a:buFont typeface="Arial" panose="020B0604020202020204" pitchFamily="34" charset="0"/>
              <a:buNone/>
              <a:defRPr sz="1800" b="0">
                <a:solidFill>
                  <a:schemeClr val="bg1"/>
                </a:solidFill>
                <a:latin typeface="+mn-lt"/>
              </a:defRPr>
            </a:lvl4pPr>
            <a:lvl5pPr marL="0" indent="0" algn="l">
              <a:lnSpc>
                <a:spcPct val="100000"/>
              </a:lnSpc>
              <a:spcBef>
                <a:spcPts val="0"/>
              </a:spcBef>
              <a:buFont typeface="Arial" panose="020B0604020202020204" pitchFamily="34" charset="0"/>
              <a:buNone/>
              <a:defRPr sz="1800" b="0">
                <a:solidFill>
                  <a:schemeClr val="bg1"/>
                </a:solidFill>
              </a:defRPr>
            </a:lvl5pPr>
            <a:lvl6pPr marL="0" indent="0" algn="l">
              <a:lnSpc>
                <a:spcPct val="100000"/>
              </a:lnSpc>
              <a:spcBef>
                <a:spcPts val="0"/>
              </a:spcBef>
              <a:buFont typeface="Arial" panose="020B0604020202020204" pitchFamily="34" charset="0"/>
              <a:buNone/>
              <a:defRPr sz="1800" b="0">
                <a:solidFill>
                  <a:schemeClr val="bg1"/>
                </a:solidFill>
              </a:defRPr>
            </a:lvl6pPr>
            <a:lvl7pPr marL="0" indent="0" algn="l">
              <a:lnSpc>
                <a:spcPct val="100000"/>
              </a:lnSpc>
              <a:spcBef>
                <a:spcPts val="0"/>
              </a:spcBef>
              <a:buFont typeface="Arial" panose="020B0604020202020204" pitchFamily="34" charset="0"/>
              <a:buNone/>
              <a:defRPr sz="1800" b="0">
                <a:solidFill>
                  <a:schemeClr val="bg1"/>
                </a:solidFill>
              </a:defRPr>
            </a:lvl7pPr>
            <a:lvl8pPr marL="0" indent="0" algn="l">
              <a:lnSpc>
                <a:spcPct val="100000"/>
              </a:lnSpc>
              <a:spcBef>
                <a:spcPts val="0"/>
              </a:spcBef>
              <a:buFont typeface="Arial" panose="020B0604020202020204" pitchFamily="34" charset="0"/>
              <a:buNone/>
              <a:defRPr sz="1800" b="0">
                <a:solidFill>
                  <a:schemeClr val="bg1"/>
                </a:solidFill>
              </a:defRPr>
            </a:lvl8pPr>
            <a:lvl9pPr marL="0" indent="0" algn="l">
              <a:lnSpc>
                <a:spcPct val="100000"/>
              </a:lnSpc>
              <a:spcBef>
                <a:spcPts val="0"/>
              </a:spcBef>
              <a:buFont typeface="Arial" panose="020B0604020202020204" pitchFamily="34" charset="0"/>
              <a:buNone/>
              <a:defRPr sz="1800" b="0">
                <a:solidFill>
                  <a:schemeClr val="bg1"/>
                </a:solidFill>
              </a:defRPr>
            </a:lvl9pPr>
          </a:lstStyle>
          <a:p>
            <a:pPr marL="0" marR="0" lvl="0" indent="0" algn="l" defTabSz="914400" rtl="0" eaLnBrk="1" fontAlgn="auto" latinLnBrk="0" hangingPunct="1">
              <a:lnSpc>
                <a:spcPct val="100000"/>
              </a:lnSpc>
              <a:spcBef>
                <a:spcPts val="0"/>
              </a:spcBef>
              <a:spcAft>
                <a:spcPts val="0"/>
              </a:spcAft>
              <a:buClrTx/>
              <a:buSzTx/>
              <a:buFont typeface="Corbel" panose="020B0503020204020204" pitchFamily="34" charset="0"/>
              <a:buNone/>
              <a:tabLst/>
              <a:defRPr/>
            </a:pPr>
            <a:r>
              <a:rPr lang="en-GB"/>
              <a:t>[Text]</a:t>
            </a:r>
          </a:p>
          <a:p>
            <a:pPr marL="0" marR="0" lvl="0" indent="0" algn="l" defTabSz="914400" rtl="0" eaLnBrk="1" fontAlgn="auto" latinLnBrk="0" hangingPunct="1">
              <a:lnSpc>
                <a:spcPct val="100000"/>
              </a:lnSpc>
              <a:spcBef>
                <a:spcPts val="0"/>
              </a:spcBef>
              <a:spcAft>
                <a:spcPts val="0"/>
              </a:spcAft>
              <a:buClrTx/>
              <a:buSzTx/>
              <a:buFont typeface="Corbel" panose="020B0503020204020204" pitchFamily="34" charset="0"/>
              <a:buNone/>
              <a:tabLst/>
              <a:defRPr/>
            </a:pPr>
            <a:r>
              <a:rPr lang="en-GB"/>
              <a:t>JU-LEVEL1=Text white</a:t>
            </a:r>
            <a:endParaRPr lang="en-GB" noProof="1"/>
          </a:p>
        </p:txBody>
      </p:sp>
      <p:sp>
        <p:nvSpPr>
          <p:cNvPr id="11" name="Slide Number Placeholder 6">
            <a:extLst>
              <a:ext uri="{FF2B5EF4-FFF2-40B4-BE49-F238E27FC236}">
                <a16:creationId xmlns:a16="http://schemas.microsoft.com/office/drawing/2014/main" id="{91C9A69B-B81D-4AF2-8A4F-328F92E231B0}"/>
              </a:ext>
            </a:extLst>
          </p:cNvPr>
          <p:cNvSpPr>
            <a:spLocks noGrp="1" noSelect="1"/>
          </p:cNvSpPr>
          <p:nvPr>
            <p:ph type="sldNum" sz="quarter" idx="17"/>
          </p:nvPr>
        </p:nvSpPr>
        <p:spPr/>
        <p:txBody>
          <a:bodyPr/>
          <a:lstStyle/>
          <a:p>
            <a:fld id="{1336C48C-F87C-4E4B-81EF-5027B17D1F61}" type="slidenum">
              <a:rPr lang="en-GB" noProof="1" smtClean="0"/>
              <a:pPr/>
              <a:t>‹#›</a:t>
            </a:fld>
            <a:endParaRPr lang="en-GB" noProof="1"/>
          </a:p>
        </p:txBody>
      </p:sp>
    </p:spTree>
    <p:extLst>
      <p:ext uri="{BB962C8B-B14F-4D97-AF65-F5344CB8AC3E}">
        <p14:creationId xmlns:p14="http://schemas.microsoft.com/office/powerpoint/2010/main" val="15826189"/>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inuing slide (Blue)">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1AFA9B09-0160-43B5-B5D0-A9E430B3C6BE}"/>
              </a:ext>
            </a:extLst>
          </p:cNvPr>
          <p:cNvSpPr>
            <a:spLocks noSelect="1"/>
          </p:cNvSpPr>
          <p:nvPr userDrawn="1"/>
        </p:nvSpPr>
        <p:spPr>
          <a:xfrm>
            <a:off x="9166226" y="0"/>
            <a:ext cx="3025774" cy="6858000"/>
          </a:xfrm>
          <a:custGeom>
            <a:avLst/>
            <a:gdLst>
              <a:gd name="connsiteX0" fmla="*/ 0 w 3025774"/>
              <a:gd name="connsiteY0" fmla="*/ 0 h 6854826"/>
              <a:gd name="connsiteX1" fmla="*/ 3025774 w 3025774"/>
              <a:gd name="connsiteY1" fmla="*/ 0 h 6854826"/>
              <a:gd name="connsiteX2" fmla="*/ 3025774 w 3025774"/>
              <a:gd name="connsiteY2" fmla="*/ 6854826 h 6854826"/>
              <a:gd name="connsiteX3" fmla="*/ 1455063 w 3025774"/>
              <a:gd name="connsiteY3" fmla="*/ 6854826 h 6854826"/>
            </a:gdLst>
            <a:ahLst/>
            <a:cxnLst>
              <a:cxn ang="0">
                <a:pos x="connsiteX0" y="connsiteY0"/>
              </a:cxn>
              <a:cxn ang="0">
                <a:pos x="connsiteX1" y="connsiteY1"/>
              </a:cxn>
              <a:cxn ang="0">
                <a:pos x="connsiteX2" y="connsiteY2"/>
              </a:cxn>
              <a:cxn ang="0">
                <a:pos x="connsiteX3" y="connsiteY3"/>
              </a:cxn>
            </a:cxnLst>
            <a:rect l="l" t="t" r="r" b="b"/>
            <a:pathLst>
              <a:path w="3025774" h="6854826">
                <a:moveTo>
                  <a:pt x="0" y="0"/>
                </a:moveTo>
                <a:lnTo>
                  <a:pt x="3025774" y="0"/>
                </a:lnTo>
                <a:lnTo>
                  <a:pt x="3025774" y="6854826"/>
                </a:lnTo>
                <a:lnTo>
                  <a:pt x="1455063" y="6854826"/>
                </a:lnTo>
                <a:close/>
              </a:path>
            </a:pathLst>
          </a:custGeom>
          <a:solidFill>
            <a:srgbClr val="00329E"/>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3" name="Frame content 2 (JU-Free)"/>
          <p:cNvSpPr>
            <a:spLocks noGrp="1"/>
          </p:cNvSpPr>
          <p:nvPr>
            <p:ph idx="1" hasCustomPrompt="1"/>
          </p:nvPr>
        </p:nvSpPr>
        <p:spPr bwMode="gray">
          <a:xfrm>
            <a:off x="841112" y="964800"/>
            <a:ext cx="8316000" cy="4896000"/>
          </a:xfrm>
        </p:spPr>
        <p:txBody>
          <a:bodyPr/>
          <a:lstStyle>
            <a:lvl1pPr>
              <a:defRPr/>
            </a:lvl1pPr>
            <a:lvl5pPr>
              <a:defRPr/>
            </a:lvl5pPr>
          </a:lstStyle>
          <a:p>
            <a:pPr lvl="0"/>
            <a:r>
              <a:rPr lang="en-GB" noProof="1"/>
              <a:t>[Type text or click on icon to insert an object]</a:t>
            </a:r>
          </a:p>
          <a:p>
            <a:pPr lvl="0"/>
            <a:r>
              <a:rPr lang="en-GB" noProof="1"/>
              <a:t>JU-LEVEL1=List 1st level</a:t>
            </a:r>
          </a:p>
          <a:p>
            <a:pPr lvl="1"/>
            <a:r>
              <a:rPr lang="en-GB" noProof="1"/>
              <a:t>JU-LEVEL2=List 2nd level</a:t>
            </a:r>
          </a:p>
          <a:p>
            <a:pPr lvl="2"/>
            <a:r>
              <a:rPr lang="en-GB" noProof="1"/>
              <a:t>JU-LEVEL3=List 3rd level</a:t>
            </a:r>
          </a:p>
          <a:p>
            <a:pPr lvl="3"/>
            <a:r>
              <a:rPr lang="en-GB" noProof="1"/>
              <a:t>JU-LEVEL4=Heading</a:t>
            </a:r>
          </a:p>
          <a:p>
            <a:pPr lvl="4"/>
            <a:r>
              <a:rPr lang="en-GB" noProof="1"/>
              <a:t>JU-LEVEL5=Plain text</a:t>
            </a:r>
          </a:p>
          <a:p>
            <a:pPr lvl="5"/>
            <a:r>
              <a:rPr lang="en-GB" noProof="1"/>
              <a:t>JU-LEVEL6=Indent 1st level</a:t>
            </a:r>
          </a:p>
          <a:p>
            <a:pPr lvl="6"/>
            <a:r>
              <a:rPr lang="en-GB" noProof="1"/>
              <a:t>JU-LEVEL7=Indent 2nd level</a:t>
            </a:r>
          </a:p>
          <a:p>
            <a:pPr lvl="7"/>
            <a:r>
              <a:rPr lang="en-GB" noProof="1"/>
              <a:t>JU-LEVEL8=Indent 3rd level</a:t>
            </a:r>
          </a:p>
        </p:txBody>
      </p:sp>
      <p:sp>
        <p:nvSpPr>
          <p:cNvPr id="5" name="Figure k 3 (JU-Free)"/>
          <p:cNvSpPr>
            <a:spLocks noGrp="1"/>
          </p:cNvSpPr>
          <p:nvPr>
            <p:ph type="body" sz="quarter" idx="13" hasCustomPrompt="1"/>
          </p:nvPr>
        </p:nvSpPr>
        <p:spPr>
          <a:xfrm>
            <a:off x="10316519" y="733214"/>
            <a:ext cx="1757362" cy="833437"/>
          </a:xfrm>
        </p:spPr>
        <p:txBody>
          <a:bodyPr/>
          <a:lstStyle>
            <a:lvl1pPr marL="0" marR="0" indent="0" algn="l" defTabSz="914400" rtl="0" eaLnBrk="1" fontAlgn="auto" latinLnBrk="0" hangingPunct="1">
              <a:lnSpc>
                <a:spcPct val="100000"/>
              </a:lnSpc>
              <a:spcBef>
                <a:spcPts val="0"/>
              </a:spcBef>
              <a:spcAft>
                <a:spcPts val="0"/>
              </a:spcAft>
              <a:buClrTx/>
              <a:buSzTx/>
              <a:buFont typeface="Corbel" panose="020B0503020204020204" pitchFamily="34" charset="0"/>
              <a:buNone/>
              <a:tabLst/>
              <a:defRPr sz="5700" b="0" i="1" spc="-200" baseline="0">
                <a:solidFill>
                  <a:schemeClr val="accent2"/>
                </a:solidFill>
                <a:latin typeface="+mj-lt"/>
              </a:defRPr>
            </a:lvl1pPr>
            <a:lvl2pPr marL="0" marR="0" indent="0" algn="r" fontAlgn="auto">
              <a:lnSpc>
                <a:spcPct val="100000"/>
              </a:lnSpc>
              <a:spcBef>
                <a:spcPts val="0"/>
              </a:spcBef>
              <a:spcAft>
                <a:spcPts val="0"/>
              </a:spcAft>
              <a:buFontTx/>
              <a:buNone/>
              <a:defRPr kumimoji="0" sz="5700" b="0" i="1" u="none" spc="-450" baseline="0">
                <a:solidFill>
                  <a:schemeClr val="accent2">
                    <a:lumMod val="100000"/>
                  </a:schemeClr>
                </a:solidFill>
                <a:latin typeface="Georgia" panose="02040502050405020303" pitchFamily="18" charset="0"/>
              </a:defRPr>
            </a:lvl2pPr>
            <a:lvl3pPr marL="0" marR="0" indent="0" algn="r" fontAlgn="auto">
              <a:lnSpc>
                <a:spcPct val="100000"/>
              </a:lnSpc>
              <a:spcBef>
                <a:spcPts val="0"/>
              </a:spcBef>
              <a:spcAft>
                <a:spcPts val="0"/>
              </a:spcAft>
              <a:buFontTx/>
              <a:buNone/>
              <a:defRPr kumimoji="0" sz="5700" b="0" i="1" u="none" spc="-450" baseline="0">
                <a:solidFill>
                  <a:schemeClr val="accent2">
                    <a:lumMod val="100000"/>
                  </a:schemeClr>
                </a:solidFill>
                <a:latin typeface="Georgia" panose="02040502050405020303" pitchFamily="18" charset="0"/>
              </a:defRPr>
            </a:lvl3pPr>
            <a:lvl4pPr marL="0" marR="0" indent="0" algn="r" fontAlgn="auto">
              <a:lnSpc>
                <a:spcPct val="100000"/>
              </a:lnSpc>
              <a:spcBef>
                <a:spcPts val="0"/>
              </a:spcBef>
              <a:spcAft>
                <a:spcPts val="0"/>
              </a:spcAft>
              <a:buFontTx/>
              <a:buNone/>
              <a:defRPr kumimoji="0" sz="5700" b="0" i="1" u="none" spc="-450" baseline="0">
                <a:solidFill>
                  <a:schemeClr val="accent2">
                    <a:lumMod val="100000"/>
                  </a:schemeClr>
                </a:solidFill>
                <a:latin typeface="Georgia" panose="02040502050405020303" pitchFamily="18" charset="0"/>
              </a:defRPr>
            </a:lvl4pPr>
            <a:lvl5pPr marL="0" marR="0" indent="0" algn="r" fontAlgn="auto">
              <a:lnSpc>
                <a:spcPct val="100000"/>
              </a:lnSpc>
              <a:spcBef>
                <a:spcPts val="0"/>
              </a:spcBef>
              <a:spcAft>
                <a:spcPts val="0"/>
              </a:spcAft>
              <a:buFontTx/>
              <a:buNone/>
              <a:defRPr kumimoji="0" sz="5700" b="0" i="1" u="none" spc="-450" baseline="0">
                <a:solidFill>
                  <a:schemeClr val="accent2">
                    <a:lumMod val="100000"/>
                  </a:schemeClr>
                </a:solidFill>
                <a:latin typeface="Georgia" panose="02040502050405020303" pitchFamily="18" charset="0"/>
              </a:defRPr>
            </a:lvl5pPr>
            <a:lvl6pPr marL="0" marR="0" indent="0" algn="r" fontAlgn="auto">
              <a:lnSpc>
                <a:spcPct val="100000"/>
              </a:lnSpc>
              <a:spcBef>
                <a:spcPts val="0"/>
              </a:spcBef>
              <a:spcAft>
                <a:spcPts val="0"/>
              </a:spcAft>
              <a:buFontTx/>
              <a:buNone/>
              <a:defRPr kumimoji="0" sz="5700" b="0" i="1" u="none" spc="-450" baseline="0">
                <a:solidFill>
                  <a:schemeClr val="accent2">
                    <a:lumMod val="100000"/>
                  </a:schemeClr>
                </a:solidFill>
                <a:latin typeface="Georgia" panose="02040502050405020303" pitchFamily="18" charset="0"/>
              </a:defRPr>
            </a:lvl6pPr>
            <a:lvl7pPr marL="0" marR="0" indent="0" algn="r" fontAlgn="auto">
              <a:lnSpc>
                <a:spcPct val="100000"/>
              </a:lnSpc>
              <a:spcBef>
                <a:spcPts val="0"/>
              </a:spcBef>
              <a:spcAft>
                <a:spcPts val="0"/>
              </a:spcAft>
              <a:buFontTx/>
              <a:buNone/>
              <a:defRPr kumimoji="0" sz="5700" b="0" i="1" u="none" spc="-450" baseline="0">
                <a:solidFill>
                  <a:schemeClr val="accent2">
                    <a:lumMod val="100000"/>
                  </a:schemeClr>
                </a:solidFill>
                <a:latin typeface="Georgia" panose="02040502050405020303" pitchFamily="18" charset="0"/>
              </a:defRPr>
            </a:lvl7pPr>
            <a:lvl8pPr marL="0" marR="0" indent="0" algn="r" fontAlgn="auto">
              <a:lnSpc>
                <a:spcPct val="100000"/>
              </a:lnSpc>
              <a:spcBef>
                <a:spcPts val="0"/>
              </a:spcBef>
              <a:spcAft>
                <a:spcPts val="0"/>
              </a:spcAft>
              <a:buFontTx/>
              <a:buNone/>
              <a:defRPr kumimoji="0" sz="5700" b="0" i="1" u="none" spc="-450" baseline="0">
                <a:solidFill>
                  <a:schemeClr val="accent2">
                    <a:lumMod val="100000"/>
                  </a:schemeClr>
                </a:solidFill>
                <a:latin typeface="Georgia" panose="02040502050405020303" pitchFamily="18" charset="0"/>
              </a:defRPr>
            </a:lvl8pPr>
            <a:lvl9pPr marL="0" marR="0" indent="0" algn="r" fontAlgn="auto">
              <a:lnSpc>
                <a:spcPct val="100000"/>
              </a:lnSpc>
              <a:spcBef>
                <a:spcPts val="0"/>
              </a:spcBef>
              <a:spcAft>
                <a:spcPts val="0"/>
              </a:spcAft>
              <a:buFontTx/>
              <a:buNone/>
              <a:defRPr kumimoji="0" sz="5700" b="0" i="1" u="none" spc="-450" baseline="0">
                <a:solidFill>
                  <a:schemeClr val="accent2">
                    <a:lumMod val="100000"/>
                  </a:schemeClr>
                </a:solidFill>
                <a:latin typeface="Georgia" panose="02040502050405020303" pitchFamily="18" charset="0"/>
              </a:defRPr>
            </a:lvl9pPr>
          </a:lstStyle>
          <a:p>
            <a:pPr lvl="0"/>
            <a:r>
              <a:rPr lang="en-GB"/>
              <a:t>[#k]</a:t>
            </a:r>
          </a:p>
          <a:p>
            <a:pPr lvl="0"/>
            <a:r>
              <a:rPr lang="en-GB"/>
              <a:t>JU-LEVEL1=Thousand (k)</a:t>
            </a:r>
            <a:endParaRPr lang="en-GB" dirty="0"/>
          </a:p>
        </p:txBody>
      </p:sp>
      <p:sp>
        <p:nvSpPr>
          <p:cNvPr id="8" name="Text (white) 4 (JU-Free)"/>
          <p:cNvSpPr>
            <a:spLocks noGrp="1"/>
          </p:cNvSpPr>
          <p:nvPr>
            <p:ph type="body" sz="quarter" idx="14" hasCustomPrompt="1"/>
          </p:nvPr>
        </p:nvSpPr>
        <p:spPr>
          <a:xfrm>
            <a:off x="10316551" y="1758828"/>
            <a:ext cx="1757330" cy="1452562"/>
          </a:xfrm>
          <a:noFill/>
        </p:spPr>
        <p:txBody>
          <a:bodyPr/>
          <a:lstStyle>
            <a:lvl1pPr marL="0" marR="0" indent="0" algn="l" defTabSz="914400" rtl="0" eaLnBrk="1" fontAlgn="auto" latinLnBrk="0" hangingPunct="1">
              <a:lnSpc>
                <a:spcPct val="100000"/>
              </a:lnSpc>
              <a:spcBef>
                <a:spcPts val="0"/>
              </a:spcBef>
              <a:spcAft>
                <a:spcPts val="0"/>
              </a:spcAft>
              <a:buClrTx/>
              <a:buSzTx/>
              <a:buFont typeface="Corbel" panose="020B0503020204020204" pitchFamily="34" charset="0"/>
              <a:buNone/>
              <a:tabLst/>
              <a:defRPr sz="1800" b="0">
                <a:solidFill>
                  <a:schemeClr val="bg1"/>
                </a:solidFill>
                <a:latin typeface="+mn-lt"/>
              </a:defRPr>
            </a:lvl1pPr>
            <a:lvl2pPr marL="0" marR="0" indent="0" algn="l" fontAlgn="auto">
              <a:lnSpc>
                <a:spcPct val="100000"/>
              </a:lnSpc>
              <a:spcBef>
                <a:spcPts val="0"/>
              </a:spcBef>
              <a:spcAft>
                <a:spcPts val="0"/>
              </a:spcAft>
              <a:buFontTx/>
              <a:buNone/>
              <a:defRPr kumimoji="0" sz="1800" b="0" i="0" u="none" baseline="0">
                <a:solidFill>
                  <a:schemeClr val="bg1">
                    <a:lumMod val="100000"/>
                  </a:schemeClr>
                </a:solidFill>
                <a:latin typeface="Corbel" panose="020B0503020204020204" pitchFamily="34" charset="0"/>
              </a:defRPr>
            </a:lvl2pPr>
            <a:lvl3pPr marL="0" marR="0" indent="0" algn="l" fontAlgn="auto">
              <a:lnSpc>
                <a:spcPct val="100000"/>
              </a:lnSpc>
              <a:spcBef>
                <a:spcPts val="0"/>
              </a:spcBef>
              <a:spcAft>
                <a:spcPts val="0"/>
              </a:spcAft>
              <a:buFontTx/>
              <a:buNone/>
              <a:defRPr kumimoji="0" sz="1800" b="0" i="0" u="none" baseline="0">
                <a:solidFill>
                  <a:schemeClr val="bg1">
                    <a:lumMod val="100000"/>
                  </a:schemeClr>
                </a:solidFill>
                <a:latin typeface="Corbel" panose="020B0503020204020204" pitchFamily="34" charset="0"/>
              </a:defRPr>
            </a:lvl3pPr>
            <a:lvl4pPr marL="0" marR="0" indent="0" algn="l" fontAlgn="auto">
              <a:lnSpc>
                <a:spcPct val="100000"/>
              </a:lnSpc>
              <a:spcBef>
                <a:spcPts val="0"/>
              </a:spcBef>
              <a:spcAft>
                <a:spcPts val="0"/>
              </a:spcAft>
              <a:buFontTx/>
              <a:buNone/>
              <a:defRPr kumimoji="0" sz="1800" b="0" i="0" u="none" baseline="0">
                <a:solidFill>
                  <a:schemeClr val="bg1">
                    <a:lumMod val="100000"/>
                  </a:schemeClr>
                </a:solidFill>
                <a:latin typeface="Corbel" panose="020B0503020204020204" pitchFamily="34" charset="0"/>
              </a:defRPr>
            </a:lvl4pPr>
            <a:lvl5pPr marL="0" marR="0" indent="0" algn="l" fontAlgn="auto">
              <a:lnSpc>
                <a:spcPct val="100000"/>
              </a:lnSpc>
              <a:spcBef>
                <a:spcPts val="0"/>
              </a:spcBef>
              <a:spcAft>
                <a:spcPts val="0"/>
              </a:spcAft>
              <a:buFontTx/>
              <a:buNone/>
              <a:defRPr kumimoji="0" sz="1800" b="0" i="0" u="none" baseline="0">
                <a:solidFill>
                  <a:schemeClr val="bg1">
                    <a:lumMod val="100000"/>
                  </a:schemeClr>
                </a:solidFill>
                <a:latin typeface="Corbel" panose="020B0503020204020204" pitchFamily="34" charset="0"/>
              </a:defRPr>
            </a:lvl5pPr>
            <a:lvl6pPr marL="0" marR="0" indent="0" algn="l" fontAlgn="auto">
              <a:lnSpc>
                <a:spcPct val="100000"/>
              </a:lnSpc>
              <a:spcBef>
                <a:spcPts val="0"/>
              </a:spcBef>
              <a:spcAft>
                <a:spcPts val="0"/>
              </a:spcAft>
              <a:buFontTx/>
              <a:buNone/>
              <a:defRPr kumimoji="0" sz="1800" b="0" i="0" u="none" baseline="0">
                <a:solidFill>
                  <a:schemeClr val="bg1">
                    <a:lumMod val="100000"/>
                  </a:schemeClr>
                </a:solidFill>
                <a:latin typeface="Corbel" panose="020B0503020204020204" pitchFamily="34" charset="0"/>
              </a:defRPr>
            </a:lvl6pPr>
            <a:lvl7pPr marL="0" marR="0" indent="0" algn="l" fontAlgn="auto">
              <a:lnSpc>
                <a:spcPct val="100000"/>
              </a:lnSpc>
              <a:spcBef>
                <a:spcPts val="0"/>
              </a:spcBef>
              <a:spcAft>
                <a:spcPts val="0"/>
              </a:spcAft>
              <a:buFontTx/>
              <a:buNone/>
              <a:defRPr kumimoji="0" sz="1800" b="0" i="0" u="none" baseline="0">
                <a:solidFill>
                  <a:schemeClr val="bg1">
                    <a:lumMod val="100000"/>
                  </a:schemeClr>
                </a:solidFill>
                <a:latin typeface="Corbel" panose="020B0503020204020204" pitchFamily="34" charset="0"/>
              </a:defRPr>
            </a:lvl7pPr>
            <a:lvl8pPr marL="0" marR="0" indent="0" algn="l" fontAlgn="auto">
              <a:lnSpc>
                <a:spcPct val="100000"/>
              </a:lnSpc>
              <a:spcBef>
                <a:spcPts val="0"/>
              </a:spcBef>
              <a:spcAft>
                <a:spcPts val="0"/>
              </a:spcAft>
              <a:buFontTx/>
              <a:buNone/>
              <a:defRPr kumimoji="0" sz="1800" b="0" i="0" u="none" baseline="0">
                <a:solidFill>
                  <a:schemeClr val="bg1">
                    <a:lumMod val="100000"/>
                  </a:schemeClr>
                </a:solidFill>
                <a:latin typeface="Corbel" panose="020B0503020204020204" pitchFamily="34" charset="0"/>
              </a:defRPr>
            </a:lvl8pPr>
            <a:lvl9pPr marL="0" marR="0" indent="0" algn="l" fontAlgn="auto">
              <a:lnSpc>
                <a:spcPct val="100000"/>
              </a:lnSpc>
              <a:spcBef>
                <a:spcPts val="0"/>
              </a:spcBef>
              <a:spcAft>
                <a:spcPts val="0"/>
              </a:spcAft>
              <a:buFontTx/>
              <a:buNone/>
              <a:defRPr kumimoji="0" sz="1800" b="0" i="0" u="none" baseline="0">
                <a:solidFill>
                  <a:schemeClr val="bg1">
                    <a:lumMod val="100000"/>
                  </a:schemeClr>
                </a:solidFill>
                <a:latin typeface="Corbel" panose="020B0503020204020204" pitchFamily="34" charset="0"/>
              </a:defRPr>
            </a:lvl9pPr>
          </a:lstStyle>
          <a:p>
            <a:pPr marL="0" marR="0" lvl="0" indent="0" algn="l" defTabSz="914400" rtl="0" eaLnBrk="1" fontAlgn="auto" latinLnBrk="0" hangingPunct="1">
              <a:lnSpc>
                <a:spcPct val="100000"/>
              </a:lnSpc>
              <a:spcBef>
                <a:spcPts val="0"/>
              </a:spcBef>
              <a:spcAft>
                <a:spcPts val="0"/>
              </a:spcAft>
              <a:buClrTx/>
              <a:buSzTx/>
              <a:buFont typeface="Corbel" panose="020B0503020204020204" pitchFamily="34" charset="0"/>
              <a:buNone/>
              <a:tabLst/>
              <a:defRPr/>
            </a:pPr>
            <a:r>
              <a:rPr lang="en-GB"/>
              <a:t>[Text]</a:t>
            </a:r>
          </a:p>
          <a:p>
            <a:pPr marL="0" marR="0" lvl="0" indent="0" algn="l" defTabSz="914400" rtl="0" eaLnBrk="1" fontAlgn="auto" latinLnBrk="0" hangingPunct="1">
              <a:lnSpc>
                <a:spcPct val="100000"/>
              </a:lnSpc>
              <a:spcBef>
                <a:spcPts val="0"/>
              </a:spcBef>
              <a:spcAft>
                <a:spcPts val="0"/>
              </a:spcAft>
              <a:buClrTx/>
              <a:buSzTx/>
              <a:buFont typeface="Corbel" panose="020B0503020204020204" pitchFamily="34" charset="0"/>
              <a:buNone/>
              <a:tabLst/>
              <a:defRPr/>
            </a:pPr>
            <a:r>
              <a:rPr lang="en-GB"/>
              <a:t>JU-LEVEL1=Text white</a:t>
            </a:r>
            <a:endParaRPr lang="en-GB" noProof="1"/>
          </a:p>
        </p:txBody>
      </p:sp>
      <p:sp>
        <p:nvSpPr>
          <p:cNvPr id="10" name="Slide Number Placeholder 5">
            <a:extLst>
              <a:ext uri="{FF2B5EF4-FFF2-40B4-BE49-F238E27FC236}">
                <a16:creationId xmlns:a16="http://schemas.microsoft.com/office/drawing/2014/main" id="{CAA5BA0C-57FB-403D-AD76-D30E6637C552}"/>
              </a:ext>
            </a:extLst>
          </p:cNvPr>
          <p:cNvSpPr>
            <a:spLocks noGrp="1" noSelect="1"/>
          </p:cNvSpPr>
          <p:nvPr>
            <p:ph type="sldNum" sz="quarter" idx="17"/>
          </p:nvPr>
        </p:nvSpPr>
        <p:spPr/>
        <p:txBody>
          <a:bodyPr/>
          <a:lstStyle/>
          <a:p>
            <a:fld id="{1336C48C-F87C-4E4B-81EF-5027B17D1F61}" type="slidenum">
              <a:rPr lang="en-GB" noProof="1" smtClean="0"/>
              <a:pPr/>
              <a:t>‹#›</a:t>
            </a:fld>
            <a:endParaRPr lang="en-GB" noProof="1"/>
          </a:p>
        </p:txBody>
      </p:sp>
    </p:spTree>
    <p:extLst>
      <p:ext uri="{BB962C8B-B14F-4D97-AF65-F5344CB8AC3E}">
        <p14:creationId xmlns:p14="http://schemas.microsoft.com/office/powerpoint/2010/main" val="1589879982"/>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p:cNvSpPr>
            <a:spLocks noGrp="1" noSelect="1"/>
          </p:cNvSpPr>
          <p:nvPr>
            <p:ph type="title" hasCustomPrompt="1"/>
          </p:nvPr>
        </p:nvSpPr>
        <p:spPr bwMode="gray">
          <a:xfrm>
            <a:off x="852840" y="1311840"/>
            <a:ext cx="10638720" cy="1814760"/>
          </a:xfrm>
        </p:spPr>
        <p:txBody>
          <a:bodyPr/>
          <a:lstStyle/>
          <a:p>
            <a:r>
              <a:rPr lang="en-GB" noProof="1"/>
              <a:t>[Title]</a:t>
            </a:r>
            <a:endParaRPr lang="en-GB" dirty="0"/>
          </a:p>
        </p:txBody>
      </p:sp>
      <p:sp>
        <p:nvSpPr>
          <p:cNvPr id="9" name="Frame content L 2 (JU-Free)"/>
          <p:cNvSpPr>
            <a:spLocks noGrp="1"/>
          </p:cNvSpPr>
          <p:nvPr>
            <p:ph sz="quarter" idx="13" hasCustomPrompt="1"/>
          </p:nvPr>
        </p:nvSpPr>
        <p:spPr bwMode="gray">
          <a:xfrm>
            <a:off x="852840" y="3362040"/>
            <a:ext cx="5252400" cy="2493720"/>
          </a:xfrm>
        </p:spPr>
        <p:txBody>
          <a:bodyPr/>
          <a:lstStyle>
            <a:lvl1pPr marL="136800" indent="-136800">
              <a:buFont typeface="Corbel" panose="020B0503020204020204" pitchFamily="34" charset="0"/>
              <a:buChar char="-"/>
              <a:defRPr/>
            </a:lvl1pPr>
          </a:lstStyle>
          <a:p>
            <a:pPr lvl="0"/>
            <a:r>
              <a:rPr lang="en-GB" noProof="1"/>
              <a:t>[Type text or click on icon to insert an object]</a:t>
            </a:r>
          </a:p>
          <a:p>
            <a:pPr lvl="0"/>
            <a:r>
              <a:rPr lang="en-GB" noProof="1"/>
              <a:t>JU-LEVEL1=List 1st level</a:t>
            </a:r>
          </a:p>
          <a:p>
            <a:pPr lvl="1"/>
            <a:r>
              <a:rPr lang="en-GB" noProof="1"/>
              <a:t>JU-LEVEL2=List 2nd level</a:t>
            </a:r>
          </a:p>
          <a:p>
            <a:pPr lvl="2"/>
            <a:r>
              <a:rPr lang="en-GB" noProof="1"/>
              <a:t>JU-LEVEL3=List 3rd level</a:t>
            </a:r>
          </a:p>
          <a:p>
            <a:pPr lvl="3"/>
            <a:r>
              <a:rPr lang="en-GB" noProof="1"/>
              <a:t>JU-LEVEL4=Heading</a:t>
            </a:r>
          </a:p>
          <a:p>
            <a:pPr lvl="4"/>
            <a:r>
              <a:rPr lang="en-GB" noProof="1"/>
              <a:t>JU-LEVEL5=Plain text</a:t>
            </a:r>
          </a:p>
          <a:p>
            <a:pPr lvl="5"/>
            <a:r>
              <a:rPr lang="en-GB" noProof="1"/>
              <a:t>JU-LEVEL6=Indent 1st level</a:t>
            </a:r>
          </a:p>
          <a:p>
            <a:pPr lvl="6"/>
            <a:r>
              <a:rPr lang="en-GB" noProof="1"/>
              <a:t>JU-LEVEL7=Indent 2nd level</a:t>
            </a:r>
          </a:p>
          <a:p>
            <a:pPr lvl="7"/>
            <a:r>
              <a:rPr lang="en-GB" noProof="1"/>
              <a:t>JU-LEVEL8=Indent 3rd level</a:t>
            </a:r>
          </a:p>
        </p:txBody>
      </p:sp>
      <p:sp>
        <p:nvSpPr>
          <p:cNvPr id="11" name="Frame content R 3 (JU-Free)"/>
          <p:cNvSpPr>
            <a:spLocks noGrp="1"/>
          </p:cNvSpPr>
          <p:nvPr>
            <p:ph sz="quarter" idx="14" hasCustomPrompt="1"/>
          </p:nvPr>
        </p:nvSpPr>
        <p:spPr bwMode="gray">
          <a:xfrm>
            <a:off x="6241112" y="3362400"/>
            <a:ext cx="5250448" cy="2494800"/>
          </a:xfrm>
        </p:spPr>
        <p:txBody>
          <a:bodyPr/>
          <a:lstStyle>
            <a:lvl1pPr marL="136800" indent="-136800">
              <a:buFont typeface="Corbel" panose="020B0503020204020204" pitchFamily="34" charset="0"/>
              <a:buChar char="-"/>
              <a:defRPr/>
            </a:lvl1pPr>
          </a:lstStyle>
          <a:p>
            <a:pPr lvl="0"/>
            <a:r>
              <a:rPr lang="en-GB" noProof="1"/>
              <a:t>[Type text or click on icon to insert an object]</a:t>
            </a:r>
          </a:p>
          <a:p>
            <a:pPr lvl="0"/>
            <a:r>
              <a:rPr lang="en-GB" noProof="1"/>
              <a:t>JU-LEVEL1=List 1st level</a:t>
            </a:r>
          </a:p>
          <a:p>
            <a:pPr lvl="1"/>
            <a:r>
              <a:rPr lang="en-GB" noProof="1"/>
              <a:t>JU-LEVEL2=List 2nd level</a:t>
            </a:r>
          </a:p>
          <a:p>
            <a:pPr lvl="2"/>
            <a:r>
              <a:rPr lang="en-GB" noProof="1"/>
              <a:t>JU-LEVEL3=List 3rd level</a:t>
            </a:r>
          </a:p>
          <a:p>
            <a:pPr lvl="3"/>
            <a:r>
              <a:rPr lang="en-GB" noProof="1"/>
              <a:t>JU-LEVEL4=Heading</a:t>
            </a:r>
          </a:p>
          <a:p>
            <a:pPr lvl="4"/>
            <a:r>
              <a:rPr lang="en-GB" noProof="1"/>
              <a:t>JU-LEVEL5=Plain text</a:t>
            </a:r>
          </a:p>
          <a:p>
            <a:pPr lvl="5"/>
            <a:r>
              <a:rPr lang="en-GB" noProof="1"/>
              <a:t>JU-LEVEL6=Indent 1st level</a:t>
            </a:r>
          </a:p>
          <a:p>
            <a:pPr lvl="6"/>
            <a:r>
              <a:rPr lang="en-GB" noProof="1"/>
              <a:t>JU-LEVEL7=Indent 2nd level</a:t>
            </a:r>
          </a:p>
          <a:p>
            <a:pPr lvl="7"/>
            <a:r>
              <a:rPr lang="en-GB" noProof="1"/>
              <a:t>JU-LEVEL8=Indent 3rd level</a:t>
            </a:r>
          </a:p>
        </p:txBody>
      </p:sp>
      <p:sp>
        <p:nvSpPr>
          <p:cNvPr id="6" name="Slide Number Placeholder 4">
            <a:extLst>
              <a:ext uri="{FF2B5EF4-FFF2-40B4-BE49-F238E27FC236}">
                <a16:creationId xmlns:a16="http://schemas.microsoft.com/office/drawing/2014/main" id="{1F1FD9B5-97EF-47D5-A236-E887DA9A0A7C}"/>
              </a:ext>
            </a:extLst>
          </p:cNvPr>
          <p:cNvSpPr>
            <a:spLocks noGrp="1" noSelect="1"/>
          </p:cNvSpPr>
          <p:nvPr>
            <p:ph type="sldNum" sz="quarter" idx="17"/>
          </p:nvPr>
        </p:nvSpPr>
        <p:spPr/>
        <p:txBody>
          <a:bodyPr/>
          <a:lstStyle/>
          <a:p>
            <a:fld id="{1336C48C-F87C-4E4B-81EF-5027B17D1F61}" type="slidenum">
              <a:rPr lang="en-GB" noProof="1" smtClean="0"/>
              <a:pPr/>
              <a:t>‹#›</a:t>
            </a:fld>
            <a:endParaRPr lang="en-GB" noProof="1"/>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8" name="Frame picture 1">
            <a:extLst>
              <a:ext uri="{FF2B5EF4-FFF2-40B4-BE49-F238E27FC236}">
                <a16:creationId xmlns:a16="http://schemas.microsoft.com/office/drawing/2014/main" id="{E12176EE-A3CE-40F7-884C-A76C17DC6335}"/>
              </a:ext>
            </a:extLst>
          </p:cNvPr>
          <p:cNvSpPr>
            <a:spLocks noGrp="1" noSelect="1"/>
          </p:cNvSpPr>
          <p:nvPr>
            <p:ph type="pic" sz="quarter" idx="13" hasCustomPrompt="1"/>
          </p:nvPr>
        </p:nvSpPr>
        <p:spPr>
          <a:xfrm>
            <a:off x="6081714" y="0"/>
            <a:ext cx="6111485" cy="6858000"/>
          </a:xfrm>
          <a:custGeom>
            <a:avLst/>
            <a:gdLst>
              <a:gd name="connsiteX0" fmla="*/ 1457324 w 6111485"/>
              <a:gd name="connsiteY0" fmla="*/ 0 h 6858000"/>
              <a:gd name="connsiteX1" fmla="*/ 6111485 w 6111485"/>
              <a:gd name="connsiteY1" fmla="*/ 0 h 6858000"/>
              <a:gd name="connsiteX2" fmla="*/ 6111485 w 6111485"/>
              <a:gd name="connsiteY2" fmla="*/ 6858000 h 6858000"/>
              <a:gd name="connsiteX3" fmla="*/ 0 w 611148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11485" h="6858000">
                <a:moveTo>
                  <a:pt x="1457324" y="0"/>
                </a:moveTo>
                <a:lnTo>
                  <a:pt x="6111485" y="0"/>
                </a:lnTo>
                <a:lnTo>
                  <a:pt x="6111485" y="6858000"/>
                </a:lnTo>
                <a:lnTo>
                  <a:pt x="0" y="6858000"/>
                </a:lnTo>
                <a:close/>
              </a:path>
            </a:pathLst>
          </a:custGeom>
        </p:spPr>
        <p:txBody>
          <a:bodyPr wrap="square">
            <a:noAutofit/>
          </a:bodyPr>
          <a:lstStyle>
            <a:lvl1pPr marL="270000" indent="-270000" algn="r" defTabSz="914400" rtl="0" eaLnBrk="1" latinLnBrk="0" hangingPunct="1">
              <a:spcBef>
                <a:spcPts val="0"/>
              </a:spcBef>
              <a:buFont typeface="Arial" pitchFamily="34" charset="0"/>
              <a:buNone/>
              <a:defRPr/>
            </a:lvl1pPr>
          </a:lstStyle>
          <a:p>
            <a:r>
              <a:rPr lang="en-GB"/>
              <a:t>[Picture]</a:t>
            </a:r>
            <a:endParaRPr lang="en-GB" dirty="0"/>
          </a:p>
        </p:txBody>
      </p:sp>
      <p:sp>
        <p:nvSpPr>
          <p:cNvPr id="10" name="Frame 2">
            <a:extLst>
              <a:ext uri="{FF2B5EF4-FFF2-40B4-BE49-F238E27FC236}">
                <a16:creationId xmlns:a16="http://schemas.microsoft.com/office/drawing/2014/main" id="{B7840199-9B36-44A9-802E-32BBE9F35A3B}"/>
              </a:ext>
            </a:extLst>
          </p:cNvPr>
          <p:cNvSpPr>
            <a:spLocks noSelect="1"/>
          </p:cNvSpPr>
          <p:nvPr userDrawn="1"/>
        </p:nvSpPr>
        <p:spPr bwMode="auto">
          <a:xfrm>
            <a:off x="1" y="0"/>
            <a:ext cx="7539037" cy="6858000"/>
          </a:xfrm>
          <a:custGeom>
            <a:avLst/>
            <a:gdLst>
              <a:gd name="connsiteX0" fmla="*/ 0 w 7539037"/>
              <a:gd name="connsiteY0" fmla="*/ 0 h 6858000"/>
              <a:gd name="connsiteX1" fmla="*/ 7539037 w 7539037"/>
              <a:gd name="connsiteY1" fmla="*/ 0 h 6858000"/>
              <a:gd name="connsiteX2" fmla="*/ 6081712 w 7539037"/>
              <a:gd name="connsiteY2" fmla="*/ 6858000 h 6858000"/>
              <a:gd name="connsiteX3" fmla="*/ 0 w 753903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539037" h="6858000">
                <a:moveTo>
                  <a:pt x="0" y="0"/>
                </a:moveTo>
                <a:lnTo>
                  <a:pt x="7539037" y="0"/>
                </a:lnTo>
                <a:lnTo>
                  <a:pt x="6081712" y="6858000"/>
                </a:lnTo>
                <a:lnTo>
                  <a:pt x="0" y="6858000"/>
                </a:lnTo>
                <a:close/>
              </a:path>
            </a:pathLst>
          </a:custGeom>
          <a:solidFill>
            <a:srgbClr val="00329E"/>
          </a:solidFill>
          <a:ln>
            <a:noFill/>
          </a:ln>
        </p:spPr>
        <p:txBody>
          <a:bodyPr vert="horz" wrap="square" lIns="91440" tIns="45720" rIns="91440" bIns="45720" numCol="1" anchor="t" anchorCtr="0" compatLnSpc="1">
            <a:prstTxWarp prst="textNoShape">
              <a:avLst/>
            </a:prstTxWarp>
            <a:noAutofit/>
          </a:bodyPr>
          <a:lstStyle/>
          <a:p>
            <a:endParaRPr lang="en-GB" dirty="0"/>
          </a:p>
        </p:txBody>
      </p:sp>
      <p:grpSp>
        <p:nvGrpSpPr>
          <p:cNvPr id="12" name="Group 3">
            <a:extLst>
              <a:ext uri="{FF2B5EF4-FFF2-40B4-BE49-F238E27FC236}">
                <a16:creationId xmlns:a16="http://schemas.microsoft.com/office/drawing/2014/main" id="{2564141A-3508-46CB-8F3F-40BCAD8223D9}"/>
              </a:ext>
            </a:extLst>
          </p:cNvPr>
          <p:cNvGrpSpPr>
            <a:grpSpLocks noSelect="1" noChangeAspect="1"/>
          </p:cNvGrpSpPr>
          <p:nvPr userDrawn="1"/>
        </p:nvGrpSpPr>
        <p:grpSpPr bwMode="auto">
          <a:xfrm>
            <a:off x="689040" y="6118225"/>
            <a:ext cx="409575" cy="409575"/>
            <a:chOff x="434" y="3854"/>
            <a:chExt cx="258" cy="258"/>
          </a:xfrm>
        </p:grpSpPr>
        <p:sp>
          <p:nvSpPr>
            <p:cNvPr id="13" name="Freeform 6">
              <a:extLst>
                <a:ext uri="{FF2B5EF4-FFF2-40B4-BE49-F238E27FC236}">
                  <a16:creationId xmlns:a16="http://schemas.microsoft.com/office/drawing/2014/main" id="{6791ADC3-6172-4413-A28A-483DE6CE020B}"/>
                </a:ext>
              </a:extLst>
            </p:cNvPr>
            <p:cNvSpPr>
              <a:spLocks noSelect="1"/>
            </p:cNvSpPr>
            <p:nvPr userDrawn="1"/>
          </p:nvSpPr>
          <p:spPr bwMode="auto">
            <a:xfrm>
              <a:off x="512" y="3929"/>
              <a:ext cx="109" cy="107"/>
            </a:xfrm>
            <a:custGeom>
              <a:avLst/>
              <a:gdLst>
                <a:gd name="T0" fmla="*/ 541 w 543"/>
                <a:gd name="T1" fmla="*/ 336 h 535"/>
                <a:gd name="T2" fmla="*/ 539 w 543"/>
                <a:gd name="T3" fmla="*/ 336 h 535"/>
                <a:gd name="T4" fmla="*/ 537 w 543"/>
                <a:gd name="T5" fmla="*/ 337 h 535"/>
                <a:gd name="T6" fmla="*/ 344 w 543"/>
                <a:gd name="T7" fmla="*/ 466 h 535"/>
                <a:gd name="T8" fmla="*/ 339 w 543"/>
                <a:gd name="T9" fmla="*/ 467 h 535"/>
                <a:gd name="T10" fmla="*/ 333 w 543"/>
                <a:gd name="T11" fmla="*/ 468 h 535"/>
                <a:gd name="T12" fmla="*/ 332 w 543"/>
                <a:gd name="T13" fmla="*/ 468 h 535"/>
                <a:gd name="T14" fmla="*/ 329 w 543"/>
                <a:gd name="T15" fmla="*/ 469 h 535"/>
                <a:gd name="T16" fmla="*/ 319 w 543"/>
                <a:gd name="T17" fmla="*/ 469 h 535"/>
                <a:gd name="T18" fmla="*/ 306 w 543"/>
                <a:gd name="T19" fmla="*/ 470 h 535"/>
                <a:gd name="T20" fmla="*/ 212 w 543"/>
                <a:gd name="T21" fmla="*/ 454 h 535"/>
                <a:gd name="T22" fmla="*/ 194 w 543"/>
                <a:gd name="T23" fmla="*/ 446 h 535"/>
                <a:gd name="T24" fmla="*/ 143 w 543"/>
                <a:gd name="T25" fmla="*/ 409 h 535"/>
                <a:gd name="T26" fmla="*/ 142 w 543"/>
                <a:gd name="T27" fmla="*/ 408 h 535"/>
                <a:gd name="T28" fmla="*/ 140 w 543"/>
                <a:gd name="T29" fmla="*/ 406 h 535"/>
                <a:gd name="T30" fmla="*/ 98 w 543"/>
                <a:gd name="T31" fmla="*/ 168 h 535"/>
                <a:gd name="T32" fmla="*/ 248 w 543"/>
                <a:gd name="T33" fmla="*/ 67 h 535"/>
                <a:gd name="T34" fmla="*/ 363 w 543"/>
                <a:gd name="T35" fmla="*/ 105 h 535"/>
                <a:gd name="T36" fmla="*/ 402 w 543"/>
                <a:gd name="T37" fmla="*/ 268 h 535"/>
                <a:gd name="T38" fmla="*/ 307 w 543"/>
                <a:gd name="T39" fmla="*/ 334 h 535"/>
                <a:gd name="T40" fmla="*/ 215 w 543"/>
                <a:gd name="T41" fmla="*/ 267 h 535"/>
                <a:gd name="T42" fmla="*/ 260 w 543"/>
                <a:gd name="T43" fmla="*/ 192 h 535"/>
                <a:gd name="T44" fmla="*/ 261 w 543"/>
                <a:gd name="T45" fmla="*/ 192 h 535"/>
                <a:gd name="T46" fmla="*/ 284 w 543"/>
                <a:gd name="T47" fmla="*/ 203 h 535"/>
                <a:gd name="T48" fmla="*/ 284 w 543"/>
                <a:gd name="T49" fmla="*/ 218 h 535"/>
                <a:gd name="T50" fmla="*/ 284 w 543"/>
                <a:gd name="T51" fmla="*/ 237 h 535"/>
                <a:gd name="T52" fmla="*/ 315 w 543"/>
                <a:gd name="T53" fmla="*/ 258 h 535"/>
                <a:gd name="T54" fmla="*/ 347 w 543"/>
                <a:gd name="T55" fmla="*/ 218 h 535"/>
                <a:gd name="T56" fmla="*/ 322 w 543"/>
                <a:gd name="T57" fmla="*/ 160 h 535"/>
                <a:gd name="T58" fmla="*/ 251 w 543"/>
                <a:gd name="T59" fmla="*/ 137 h 535"/>
                <a:gd name="T60" fmla="*/ 186 w 543"/>
                <a:gd name="T61" fmla="*/ 166 h 535"/>
                <a:gd name="T62" fmla="*/ 153 w 543"/>
                <a:gd name="T63" fmla="*/ 294 h 535"/>
                <a:gd name="T64" fmla="*/ 268 w 543"/>
                <a:gd name="T65" fmla="*/ 397 h 535"/>
                <a:gd name="T66" fmla="*/ 315 w 543"/>
                <a:gd name="T67" fmla="*/ 401 h 535"/>
                <a:gd name="T68" fmla="*/ 449 w 543"/>
                <a:gd name="T69" fmla="*/ 318 h 535"/>
                <a:gd name="T70" fmla="*/ 457 w 543"/>
                <a:gd name="T71" fmla="*/ 120 h 535"/>
                <a:gd name="T72" fmla="*/ 273 w 543"/>
                <a:gd name="T73" fmla="*/ 1 h 535"/>
                <a:gd name="T74" fmla="*/ 242 w 543"/>
                <a:gd name="T75" fmla="*/ 1 h 535"/>
                <a:gd name="T76" fmla="*/ 60 w 543"/>
                <a:gd name="T77" fmla="*/ 104 h 535"/>
                <a:gd name="T78" fmla="*/ 20 w 543"/>
                <a:gd name="T79" fmla="*/ 327 h 535"/>
                <a:gd name="T80" fmla="*/ 22 w 543"/>
                <a:gd name="T81" fmla="*/ 334 h 535"/>
                <a:gd name="T82" fmla="*/ 144 w 543"/>
                <a:gd name="T83" fmla="*/ 494 h 535"/>
                <a:gd name="T84" fmla="*/ 309 w 543"/>
                <a:gd name="T85" fmla="*/ 530 h 535"/>
                <a:gd name="T86" fmla="*/ 381 w 543"/>
                <a:gd name="T87" fmla="*/ 517 h 535"/>
                <a:gd name="T88" fmla="*/ 471 w 543"/>
                <a:gd name="T89" fmla="*/ 465 h 535"/>
                <a:gd name="T90" fmla="*/ 473 w 543"/>
                <a:gd name="T91" fmla="*/ 464 h 535"/>
                <a:gd name="T92" fmla="*/ 483 w 543"/>
                <a:gd name="T93" fmla="*/ 454 h 535"/>
                <a:gd name="T94" fmla="*/ 489 w 543"/>
                <a:gd name="T95" fmla="*/ 448 h 535"/>
                <a:gd name="T96" fmla="*/ 489 w 543"/>
                <a:gd name="T97" fmla="*/ 447 h 535"/>
                <a:gd name="T98" fmla="*/ 520 w 543"/>
                <a:gd name="T99" fmla="*/ 404 h 535"/>
                <a:gd name="T100" fmla="*/ 543 w 543"/>
                <a:gd name="T101" fmla="*/ 339 h 535"/>
                <a:gd name="T102" fmla="*/ 541 w 543"/>
                <a:gd name="T103" fmla="*/ 336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43" h="535">
                  <a:moveTo>
                    <a:pt x="541" y="336"/>
                  </a:moveTo>
                  <a:cubicBezTo>
                    <a:pt x="540" y="336"/>
                    <a:pt x="540" y="336"/>
                    <a:pt x="539" y="336"/>
                  </a:cubicBezTo>
                  <a:cubicBezTo>
                    <a:pt x="538" y="336"/>
                    <a:pt x="537" y="336"/>
                    <a:pt x="537" y="337"/>
                  </a:cubicBezTo>
                  <a:cubicBezTo>
                    <a:pt x="492" y="404"/>
                    <a:pt x="419" y="453"/>
                    <a:pt x="344" y="466"/>
                  </a:cubicBezTo>
                  <a:cubicBezTo>
                    <a:pt x="344" y="467"/>
                    <a:pt x="342" y="467"/>
                    <a:pt x="339" y="467"/>
                  </a:cubicBezTo>
                  <a:cubicBezTo>
                    <a:pt x="333" y="468"/>
                    <a:pt x="333" y="468"/>
                    <a:pt x="333" y="468"/>
                  </a:cubicBezTo>
                  <a:cubicBezTo>
                    <a:pt x="332" y="468"/>
                    <a:pt x="332" y="468"/>
                    <a:pt x="332" y="468"/>
                  </a:cubicBezTo>
                  <a:cubicBezTo>
                    <a:pt x="331" y="468"/>
                    <a:pt x="330" y="469"/>
                    <a:pt x="329" y="469"/>
                  </a:cubicBezTo>
                  <a:cubicBezTo>
                    <a:pt x="326" y="469"/>
                    <a:pt x="323" y="469"/>
                    <a:pt x="319" y="469"/>
                  </a:cubicBezTo>
                  <a:cubicBezTo>
                    <a:pt x="315" y="470"/>
                    <a:pt x="311" y="470"/>
                    <a:pt x="306" y="470"/>
                  </a:cubicBezTo>
                  <a:cubicBezTo>
                    <a:pt x="283" y="470"/>
                    <a:pt x="247" y="468"/>
                    <a:pt x="212" y="454"/>
                  </a:cubicBezTo>
                  <a:cubicBezTo>
                    <a:pt x="194" y="446"/>
                    <a:pt x="194" y="446"/>
                    <a:pt x="194" y="446"/>
                  </a:cubicBezTo>
                  <a:cubicBezTo>
                    <a:pt x="175" y="437"/>
                    <a:pt x="158" y="424"/>
                    <a:pt x="143" y="409"/>
                  </a:cubicBezTo>
                  <a:cubicBezTo>
                    <a:pt x="143" y="409"/>
                    <a:pt x="142" y="408"/>
                    <a:pt x="142" y="408"/>
                  </a:cubicBezTo>
                  <a:cubicBezTo>
                    <a:pt x="141" y="407"/>
                    <a:pt x="141" y="407"/>
                    <a:pt x="140" y="406"/>
                  </a:cubicBezTo>
                  <a:cubicBezTo>
                    <a:pt x="75" y="341"/>
                    <a:pt x="58" y="247"/>
                    <a:pt x="98" y="168"/>
                  </a:cubicBezTo>
                  <a:cubicBezTo>
                    <a:pt x="126" y="111"/>
                    <a:pt x="185" y="71"/>
                    <a:pt x="248" y="67"/>
                  </a:cubicBezTo>
                  <a:cubicBezTo>
                    <a:pt x="291" y="64"/>
                    <a:pt x="331" y="77"/>
                    <a:pt x="363" y="105"/>
                  </a:cubicBezTo>
                  <a:cubicBezTo>
                    <a:pt x="412" y="146"/>
                    <a:pt x="428" y="214"/>
                    <a:pt x="402" y="268"/>
                  </a:cubicBezTo>
                  <a:cubicBezTo>
                    <a:pt x="386" y="305"/>
                    <a:pt x="348" y="331"/>
                    <a:pt x="307" y="334"/>
                  </a:cubicBezTo>
                  <a:cubicBezTo>
                    <a:pt x="270" y="337"/>
                    <a:pt x="227" y="320"/>
                    <a:pt x="215" y="267"/>
                  </a:cubicBezTo>
                  <a:cubicBezTo>
                    <a:pt x="209" y="236"/>
                    <a:pt x="229" y="196"/>
                    <a:pt x="260" y="192"/>
                  </a:cubicBezTo>
                  <a:cubicBezTo>
                    <a:pt x="260" y="192"/>
                    <a:pt x="261" y="192"/>
                    <a:pt x="261" y="192"/>
                  </a:cubicBezTo>
                  <a:cubicBezTo>
                    <a:pt x="272" y="192"/>
                    <a:pt x="280" y="195"/>
                    <a:pt x="284" y="203"/>
                  </a:cubicBezTo>
                  <a:cubicBezTo>
                    <a:pt x="286" y="208"/>
                    <a:pt x="285" y="213"/>
                    <a:pt x="284" y="218"/>
                  </a:cubicBezTo>
                  <a:cubicBezTo>
                    <a:pt x="282" y="224"/>
                    <a:pt x="281" y="230"/>
                    <a:pt x="284" y="237"/>
                  </a:cubicBezTo>
                  <a:cubicBezTo>
                    <a:pt x="290" y="251"/>
                    <a:pt x="301" y="259"/>
                    <a:pt x="315" y="258"/>
                  </a:cubicBezTo>
                  <a:cubicBezTo>
                    <a:pt x="331" y="257"/>
                    <a:pt x="348" y="243"/>
                    <a:pt x="347" y="218"/>
                  </a:cubicBezTo>
                  <a:cubicBezTo>
                    <a:pt x="346" y="195"/>
                    <a:pt x="338" y="175"/>
                    <a:pt x="322" y="160"/>
                  </a:cubicBezTo>
                  <a:cubicBezTo>
                    <a:pt x="304" y="143"/>
                    <a:pt x="278" y="135"/>
                    <a:pt x="251" y="137"/>
                  </a:cubicBezTo>
                  <a:cubicBezTo>
                    <a:pt x="227" y="138"/>
                    <a:pt x="204" y="149"/>
                    <a:pt x="186" y="166"/>
                  </a:cubicBezTo>
                  <a:cubicBezTo>
                    <a:pt x="151" y="204"/>
                    <a:pt x="139" y="250"/>
                    <a:pt x="153" y="294"/>
                  </a:cubicBezTo>
                  <a:cubicBezTo>
                    <a:pt x="168" y="344"/>
                    <a:pt x="213" y="384"/>
                    <a:pt x="268" y="397"/>
                  </a:cubicBezTo>
                  <a:cubicBezTo>
                    <a:pt x="284" y="401"/>
                    <a:pt x="300" y="402"/>
                    <a:pt x="315" y="401"/>
                  </a:cubicBezTo>
                  <a:cubicBezTo>
                    <a:pt x="352" y="399"/>
                    <a:pt x="404" y="382"/>
                    <a:pt x="449" y="318"/>
                  </a:cubicBezTo>
                  <a:cubicBezTo>
                    <a:pt x="487" y="258"/>
                    <a:pt x="490" y="184"/>
                    <a:pt x="457" y="120"/>
                  </a:cubicBezTo>
                  <a:cubicBezTo>
                    <a:pt x="422" y="50"/>
                    <a:pt x="353" y="6"/>
                    <a:pt x="273" y="1"/>
                  </a:cubicBezTo>
                  <a:cubicBezTo>
                    <a:pt x="263" y="0"/>
                    <a:pt x="253" y="0"/>
                    <a:pt x="242" y="1"/>
                  </a:cubicBezTo>
                  <a:cubicBezTo>
                    <a:pt x="170" y="6"/>
                    <a:pt x="103" y="44"/>
                    <a:pt x="60" y="104"/>
                  </a:cubicBezTo>
                  <a:cubicBezTo>
                    <a:pt x="14" y="168"/>
                    <a:pt x="0" y="249"/>
                    <a:pt x="20" y="327"/>
                  </a:cubicBezTo>
                  <a:cubicBezTo>
                    <a:pt x="22" y="334"/>
                    <a:pt x="22" y="334"/>
                    <a:pt x="22" y="334"/>
                  </a:cubicBezTo>
                  <a:cubicBezTo>
                    <a:pt x="43" y="401"/>
                    <a:pt x="87" y="458"/>
                    <a:pt x="144" y="494"/>
                  </a:cubicBezTo>
                  <a:cubicBezTo>
                    <a:pt x="171" y="510"/>
                    <a:pt x="228" y="535"/>
                    <a:pt x="309" y="530"/>
                  </a:cubicBezTo>
                  <a:cubicBezTo>
                    <a:pt x="333" y="528"/>
                    <a:pt x="357" y="524"/>
                    <a:pt x="381" y="517"/>
                  </a:cubicBezTo>
                  <a:cubicBezTo>
                    <a:pt x="435" y="499"/>
                    <a:pt x="466" y="471"/>
                    <a:pt x="471" y="465"/>
                  </a:cubicBezTo>
                  <a:cubicBezTo>
                    <a:pt x="473" y="464"/>
                    <a:pt x="473" y="464"/>
                    <a:pt x="473" y="464"/>
                  </a:cubicBezTo>
                  <a:cubicBezTo>
                    <a:pt x="483" y="454"/>
                    <a:pt x="483" y="454"/>
                    <a:pt x="483" y="454"/>
                  </a:cubicBezTo>
                  <a:cubicBezTo>
                    <a:pt x="489" y="448"/>
                    <a:pt x="489" y="448"/>
                    <a:pt x="489" y="448"/>
                  </a:cubicBezTo>
                  <a:cubicBezTo>
                    <a:pt x="489" y="447"/>
                    <a:pt x="489" y="447"/>
                    <a:pt x="489" y="447"/>
                  </a:cubicBezTo>
                  <a:cubicBezTo>
                    <a:pt x="502" y="433"/>
                    <a:pt x="512" y="418"/>
                    <a:pt x="520" y="404"/>
                  </a:cubicBezTo>
                  <a:cubicBezTo>
                    <a:pt x="532" y="383"/>
                    <a:pt x="539" y="361"/>
                    <a:pt x="543" y="339"/>
                  </a:cubicBezTo>
                  <a:cubicBezTo>
                    <a:pt x="543" y="338"/>
                    <a:pt x="542" y="336"/>
                    <a:pt x="541" y="33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 name="Freeform 7">
              <a:extLst>
                <a:ext uri="{FF2B5EF4-FFF2-40B4-BE49-F238E27FC236}">
                  <a16:creationId xmlns:a16="http://schemas.microsoft.com/office/drawing/2014/main" id="{C6B925F5-364D-4252-9905-A1E394166F2A}"/>
                </a:ext>
              </a:extLst>
            </p:cNvPr>
            <p:cNvSpPr>
              <a:spLocks noSelect="1"/>
            </p:cNvSpPr>
            <p:nvPr userDrawn="1"/>
          </p:nvSpPr>
          <p:spPr bwMode="auto">
            <a:xfrm>
              <a:off x="434" y="3854"/>
              <a:ext cx="258" cy="258"/>
            </a:xfrm>
            <a:custGeom>
              <a:avLst/>
              <a:gdLst>
                <a:gd name="T0" fmla="*/ 361 w 1291"/>
                <a:gd name="T1" fmla="*/ 71 h 1291"/>
                <a:gd name="T2" fmla="*/ 656 w 1291"/>
                <a:gd name="T3" fmla="*/ 0 h 1291"/>
                <a:gd name="T4" fmla="*/ 656 w 1291"/>
                <a:gd name="T5" fmla="*/ 43 h 1291"/>
                <a:gd name="T6" fmla="*/ 649 w 1291"/>
                <a:gd name="T7" fmla="*/ 328 h 1291"/>
                <a:gd name="T8" fmla="*/ 642 w 1291"/>
                <a:gd name="T9" fmla="*/ 963 h 1291"/>
                <a:gd name="T10" fmla="*/ 635 w 1291"/>
                <a:gd name="T11" fmla="*/ 1248 h 1291"/>
                <a:gd name="T12" fmla="*/ 635 w 1291"/>
                <a:gd name="T13" fmla="*/ 1291 h 1291"/>
                <a:gd name="T14" fmla="*/ 930 w 1291"/>
                <a:gd name="T15" fmla="*/ 1219 h 1291"/>
                <a:gd name="T16" fmla="*/ 428 w 1291"/>
                <a:gd name="T17" fmla="*/ 413 h 1291"/>
                <a:gd name="T18" fmla="*/ 212 w 1291"/>
                <a:gd name="T19" fmla="*/ 197 h 1291"/>
                <a:gd name="T20" fmla="*/ 33 w 1291"/>
                <a:gd name="T21" fmla="*/ 435 h 1291"/>
                <a:gd name="T22" fmla="*/ 424 w 1291"/>
                <a:gd name="T23" fmla="*/ 418 h 1291"/>
                <a:gd name="T24" fmla="*/ 327 w 1291"/>
                <a:gd name="T25" fmla="*/ 635 h 1291"/>
                <a:gd name="T26" fmla="*/ 22 w 1291"/>
                <a:gd name="T27" fmla="*/ 635 h 1291"/>
                <a:gd name="T28" fmla="*/ 64 w 1291"/>
                <a:gd name="T29" fmla="*/ 930 h 1291"/>
                <a:gd name="T30" fmla="*/ 328 w 1291"/>
                <a:gd name="T31" fmla="*/ 642 h 1291"/>
                <a:gd name="T32" fmla="*/ 1219 w 1291"/>
                <a:gd name="T33" fmla="*/ 361 h 1291"/>
                <a:gd name="T34" fmla="*/ 971 w 1291"/>
                <a:gd name="T35" fmla="*/ 656 h 1291"/>
                <a:gd name="T36" fmla="*/ 1269 w 1291"/>
                <a:gd name="T37" fmla="*/ 656 h 1291"/>
                <a:gd name="T38" fmla="*/ 1228 w 1291"/>
                <a:gd name="T39" fmla="*/ 361 h 1291"/>
                <a:gd name="T40" fmla="*/ 413 w 1291"/>
                <a:gd name="T41" fmla="*/ 863 h 1291"/>
                <a:gd name="T42" fmla="*/ 197 w 1291"/>
                <a:gd name="T43" fmla="*/ 1079 h 1291"/>
                <a:gd name="T44" fmla="*/ 435 w 1291"/>
                <a:gd name="T45" fmla="*/ 1258 h 1291"/>
                <a:gd name="T46" fmla="*/ 418 w 1291"/>
                <a:gd name="T47" fmla="*/ 867 h 1291"/>
                <a:gd name="T48" fmla="*/ 878 w 1291"/>
                <a:gd name="T49" fmla="*/ 428 h 1291"/>
                <a:gd name="T50" fmla="*/ 1094 w 1291"/>
                <a:gd name="T51" fmla="*/ 212 h 1291"/>
                <a:gd name="T52" fmla="*/ 856 w 1291"/>
                <a:gd name="T53" fmla="*/ 33 h 1291"/>
                <a:gd name="T54" fmla="*/ 873 w 1291"/>
                <a:gd name="T55" fmla="*/ 423 h 1291"/>
                <a:gd name="T56" fmla="*/ 875 w 1291"/>
                <a:gd name="T57" fmla="*/ 890 h 1291"/>
                <a:gd name="T58" fmla="*/ 1079 w 1291"/>
                <a:gd name="T59" fmla="*/ 1094 h 1291"/>
                <a:gd name="T60" fmla="*/ 1258 w 1291"/>
                <a:gd name="T61" fmla="*/ 856 h 1291"/>
                <a:gd name="T62" fmla="*/ 881 w 1291"/>
                <a:gd name="T63" fmla="*/ 885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91" h="1291">
                  <a:moveTo>
                    <a:pt x="649" y="328"/>
                  </a:moveTo>
                  <a:cubicBezTo>
                    <a:pt x="610" y="186"/>
                    <a:pt x="440" y="85"/>
                    <a:pt x="361" y="71"/>
                  </a:cubicBezTo>
                  <a:cubicBezTo>
                    <a:pt x="362" y="71"/>
                    <a:pt x="361" y="63"/>
                    <a:pt x="361" y="63"/>
                  </a:cubicBezTo>
                  <a:cubicBezTo>
                    <a:pt x="656" y="0"/>
                    <a:pt x="656" y="0"/>
                    <a:pt x="656" y="0"/>
                  </a:cubicBezTo>
                  <a:cubicBezTo>
                    <a:pt x="656" y="22"/>
                    <a:pt x="656" y="22"/>
                    <a:pt x="656" y="22"/>
                  </a:cubicBezTo>
                  <a:cubicBezTo>
                    <a:pt x="656" y="43"/>
                    <a:pt x="656" y="43"/>
                    <a:pt x="656" y="43"/>
                  </a:cubicBezTo>
                  <a:cubicBezTo>
                    <a:pt x="656" y="327"/>
                    <a:pt x="656" y="327"/>
                    <a:pt x="656" y="327"/>
                  </a:cubicBezTo>
                  <a:lnTo>
                    <a:pt x="649" y="328"/>
                  </a:lnTo>
                  <a:close/>
                  <a:moveTo>
                    <a:pt x="930" y="1219"/>
                  </a:moveTo>
                  <a:cubicBezTo>
                    <a:pt x="851" y="1206"/>
                    <a:pt x="681" y="1105"/>
                    <a:pt x="642" y="963"/>
                  </a:cubicBezTo>
                  <a:cubicBezTo>
                    <a:pt x="635" y="964"/>
                    <a:pt x="635" y="964"/>
                    <a:pt x="635" y="964"/>
                  </a:cubicBezTo>
                  <a:cubicBezTo>
                    <a:pt x="635" y="1248"/>
                    <a:pt x="635" y="1248"/>
                    <a:pt x="635" y="1248"/>
                  </a:cubicBezTo>
                  <a:cubicBezTo>
                    <a:pt x="635" y="1269"/>
                    <a:pt x="635" y="1269"/>
                    <a:pt x="635" y="1269"/>
                  </a:cubicBezTo>
                  <a:cubicBezTo>
                    <a:pt x="635" y="1291"/>
                    <a:pt x="635" y="1291"/>
                    <a:pt x="635" y="1291"/>
                  </a:cubicBezTo>
                  <a:cubicBezTo>
                    <a:pt x="930" y="1227"/>
                    <a:pt x="930" y="1227"/>
                    <a:pt x="930" y="1227"/>
                  </a:cubicBezTo>
                  <a:cubicBezTo>
                    <a:pt x="930" y="1227"/>
                    <a:pt x="929" y="1220"/>
                    <a:pt x="930" y="1219"/>
                  </a:cubicBezTo>
                  <a:close/>
                  <a:moveTo>
                    <a:pt x="424" y="418"/>
                  </a:moveTo>
                  <a:cubicBezTo>
                    <a:pt x="428" y="413"/>
                    <a:pt x="428" y="413"/>
                    <a:pt x="428" y="413"/>
                  </a:cubicBezTo>
                  <a:cubicBezTo>
                    <a:pt x="227" y="212"/>
                    <a:pt x="227" y="212"/>
                    <a:pt x="227" y="212"/>
                  </a:cubicBezTo>
                  <a:cubicBezTo>
                    <a:pt x="212" y="197"/>
                    <a:pt x="212" y="197"/>
                    <a:pt x="212" y="197"/>
                  </a:cubicBezTo>
                  <a:cubicBezTo>
                    <a:pt x="196" y="182"/>
                    <a:pt x="196" y="182"/>
                    <a:pt x="196" y="182"/>
                  </a:cubicBezTo>
                  <a:cubicBezTo>
                    <a:pt x="33" y="435"/>
                    <a:pt x="33" y="435"/>
                    <a:pt x="33" y="435"/>
                  </a:cubicBezTo>
                  <a:cubicBezTo>
                    <a:pt x="33" y="435"/>
                    <a:pt x="39" y="440"/>
                    <a:pt x="39" y="441"/>
                  </a:cubicBezTo>
                  <a:cubicBezTo>
                    <a:pt x="104" y="394"/>
                    <a:pt x="296" y="345"/>
                    <a:pt x="424" y="418"/>
                  </a:cubicBezTo>
                  <a:close/>
                  <a:moveTo>
                    <a:pt x="328" y="642"/>
                  </a:moveTo>
                  <a:cubicBezTo>
                    <a:pt x="327" y="635"/>
                    <a:pt x="327" y="635"/>
                    <a:pt x="327" y="635"/>
                  </a:cubicBezTo>
                  <a:cubicBezTo>
                    <a:pt x="43" y="635"/>
                    <a:pt x="43" y="635"/>
                    <a:pt x="43" y="635"/>
                  </a:cubicBezTo>
                  <a:cubicBezTo>
                    <a:pt x="22" y="635"/>
                    <a:pt x="22" y="635"/>
                    <a:pt x="22" y="635"/>
                  </a:cubicBezTo>
                  <a:cubicBezTo>
                    <a:pt x="0" y="635"/>
                    <a:pt x="0" y="635"/>
                    <a:pt x="0" y="635"/>
                  </a:cubicBezTo>
                  <a:cubicBezTo>
                    <a:pt x="64" y="930"/>
                    <a:pt x="64" y="930"/>
                    <a:pt x="64" y="930"/>
                  </a:cubicBezTo>
                  <a:cubicBezTo>
                    <a:pt x="64" y="930"/>
                    <a:pt x="71" y="929"/>
                    <a:pt x="72" y="930"/>
                  </a:cubicBezTo>
                  <a:cubicBezTo>
                    <a:pt x="85" y="851"/>
                    <a:pt x="186" y="680"/>
                    <a:pt x="328" y="642"/>
                  </a:cubicBezTo>
                  <a:close/>
                  <a:moveTo>
                    <a:pt x="1228" y="361"/>
                  </a:moveTo>
                  <a:cubicBezTo>
                    <a:pt x="1228" y="361"/>
                    <a:pt x="1220" y="361"/>
                    <a:pt x="1219" y="361"/>
                  </a:cubicBezTo>
                  <a:cubicBezTo>
                    <a:pt x="1206" y="440"/>
                    <a:pt x="1112" y="610"/>
                    <a:pt x="970" y="649"/>
                  </a:cubicBezTo>
                  <a:cubicBezTo>
                    <a:pt x="971" y="656"/>
                    <a:pt x="971" y="656"/>
                    <a:pt x="971" y="656"/>
                  </a:cubicBezTo>
                  <a:cubicBezTo>
                    <a:pt x="1248" y="656"/>
                    <a:pt x="1248" y="656"/>
                    <a:pt x="1248" y="656"/>
                  </a:cubicBezTo>
                  <a:cubicBezTo>
                    <a:pt x="1269" y="656"/>
                    <a:pt x="1269" y="656"/>
                    <a:pt x="1269" y="656"/>
                  </a:cubicBezTo>
                  <a:cubicBezTo>
                    <a:pt x="1291" y="656"/>
                    <a:pt x="1291" y="656"/>
                    <a:pt x="1291" y="656"/>
                  </a:cubicBezTo>
                  <a:lnTo>
                    <a:pt x="1228" y="361"/>
                  </a:lnTo>
                  <a:close/>
                  <a:moveTo>
                    <a:pt x="418" y="867"/>
                  </a:moveTo>
                  <a:cubicBezTo>
                    <a:pt x="413" y="863"/>
                    <a:pt x="413" y="863"/>
                    <a:pt x="413" y="863"/>
                  </a:cubicBezTo>
                  <a:cubicBezTo>
                    <a:pt x="212" y="1064"/>
                    <a:pt x="212" y="1064"/>
                    <a:pt x="212" y="1064"/>
                  </a:cubicBezTo>
                  <a:cubicBezTo>
                    <a:pt x="197" y="1079"/>
                    <a:pt x="197" y="1079"/>
                    <a:pt x="197" y="1079"/>
                  </a:cubicBezTo>
                  <a:cubicBezTo>
                    <a:pt x="182" y="1094"/>
                    <a:pt x="182" y="1094"/>
                    <a:pt x="182" y="1094"/>
                  </a:cubicBezTo>
                  <a:cubicBezTo>
                    <a:pt x="435" y="1258"/>
                    <a:pt x="435" y="1258"/>
                    <a:pt x="435" y="1258"/>
                  </a:cubicBezTo>
                  <a:cubicBezTo>
                    <a:pt x="435" y="1258"/>
                    <a:pt x="440" y="1252"/>
                    <a:pt x="441" y="1252"/>
                  </a:cubicBezTo>
                  <a:cubicBezTo>
                    <a:pt x="395" y="1187"/>
                    <a:pt x="346" y="995"/>
                    <a:pt x="418" y="867"/>
                  </a:cubicBezTo>
                  <a:close/>
                  <a:moveTo>
                    <a:pt x="873" y="423"/>
                  </a:moveTo>
                  <a:cubicBezTo>
                    <a:pt x="878" y="428"/>
                    <a:pt x="878" y="428"/>
                    <a:pt x="878" y="428"/>
                  </a:cubicBezTo>
                  <a:cubicBezTo>
                    <a:pt x="1079" y="227"/>
                    <a:pt x="1079" y="227"/>
                    <a:pt x="1079" y="227"/>
                  </a:cubicBezTo>
                  <a:cubicBezTo>
                    <a:pt x="1094" y="212"/>
                    <a:pt x="1094" y="212"/>
                    <a:pt x="1094" y="212"/>
                  </a:cubicBezTo>
                  <a:cubicBezTo>
                    <a:pt x="1109" y="196"/>
                    <a:pt x="1109" y="196"/>
                    <a:pt x="1109" y="196"/>
                  </a:cubicBezTo>
                  <a:cubicBezTo>
                    <a:pt x="856" y="33"/>
                    <a:pt x="856" y="33"/>
                    <a:pt x="856" y="33"/>
                  </a:cubicBezTo>
                  <a:cubicBezTo>
                    <a:pt x="856" y="33"/>
                    <a:pt x="851" y="38"/>
                    <a:pt x="850" y="39"/>
                  </a:cubicBezTo>
                  <a:cubicBezTo>
                    <a:pt x="897" y="104"/>
                    <a:pt x="946" y="296"/>
                    <a:pt x="873" y="423"/>
                  </a:cubicBezTo>
                  <a:close/>
                  <a:moveTo>
                    <a:pt x="881" y="885"/>
                  </a:moveTo>
                  <a:cubicBezTo>
                    <a:pt x="875" y="890"/>
                    <a:pt x="875" y="890"/>
                    <a:pt x="875" y="890"/>
                  </a:cubicBezTo>
                  <a:cubicBezTo>
                    <a:pt x="1064" y="1079"/>
                    <a:pt x="1064" y="1079"/>
                    <a:pt x="1064" y="1079"/>
                  </a:cubicBezTo>
                  <a:cubicBezTo>
                    <a:pt x="1079" y="1094"/>
                    <a:pt x="1079" y="1094"/>
                    <a:pt x="1079" y="1094"/>
                  </a:cubicBezTo>
                  <a:cubicBezTo>
                    <a:pt x="1095" y="1109"/>
                    <a:pt x="1095" y="1109"/>
                    <a:pt x="1095" y="1109"/>
                  </a:cubicBezTo>
                  <a:cubicBezTo>
                    <a:pt x="1258" y="856"/>
                    <a:pt x="1258" y="856"/>
                    <a:pt x="1258" y="856"/>
                  </a:cubicBezTo>
                  <a:cubicBezTo>
                    <a:pt x="1252" y="850"/>
                    <a:pt x="1252" y="850"/>
                    <a:pt x="1252" y="850"/>
                  </a:cubicBezTo>
                  <a:cubicBezTo>
                    <a:pt x="1049" y="972"/>
                    <a:pt x="881" y="885"/>
                    <a:pt x="881" y="885"/>
                  </a:cubicBezTo>
                  <a:close/>
                </a:path>
              </a:pathLst>
            </a:custGeom>
            <a:solidFill>
              <a:srgbClr val="5BC2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2" name="Title 4"/>
          <p:cNvSpPr>
            <a:spLocks noGrp="1" noSelect="1"/>
          </p:cNvSpPr>
          <p:nvPr>
            <p:ph type="ctrTitle" hasCustomPrompt="1"/>
          </p:nvPr>
        </p:nvSpPr>
        <p:spPr bwMode="gray">
          <a:xfrm>
            <a:off x="910138" y="1350666"/>
            <a:ext cx="5040000" cy="1944000"/>
          </a:xfrm>
        </p:spPr>
        <p:txBody>
          <a:bodyPr anchor="t" anchorCtr="0"/>
          <a:lstStyle>
            <a:lvl1pPr algn="l">
              <a:defRPr>
                <a:solidFill>
                  <a:schemeClr val="bg1"/>
                </a:solidFill>
              </a:defRPr>
            </a:lvl1pPr>
          </a:lstStyle>
          <a:p>
            <a:r>
              <a:rPr lang="en-GB" noProof="1"/>
              <a:t>[Divider title]</a:t>
            </a:r>
          </a:p>
        </p:txBody>
      </p:sp>
      <p:sp>
        <p:nvSpPr>
          <p:cNvPr id="5" name="Frame text 5"/>
          <p:cNvSpPr>
            <a:spLocks noGrp="1" noSelect="1"/>
          </p:cNvSpPr>
          <p:nvPr>
            <p:ph type="body" sz="quarter" idx="14" hasCustomPrompt="1"/>
          </p:nvPr>
        </p:nvSpPr>
        <p:spPr>
          <a:xfrm>
            <a:off x="-1906816" y="56479"/>
            <a:ext cx="1728000" cy="3201626"/>
          </a:xfrm>
          <a:prstGeom prst="roundRect">
            <a:avLst>
              <a:gd name="adj" fmla="val 8439"/>
            </a:avLst>
          </a:prstGeom>
          <a:ln w="28575">
            <a:solidFill>
              <a:schemeClr val="accent1"/>
            </a:solidFill>
          </a:ln>
        </p:spPr>
        <p:txBody>
          <a:bodyPr lIns="36000" tIns="36000" rIns="36000" bIns="36000"/>
          <a:lstStyle>
            <a:lvl1pPr marL="0" indent="0">
              <a:buNone/>
              <a:defRPr sz="900" b="0" baseline="0"/>
            </a:lvl1pPr>
            <a:lvl2pPr marL="0" indent="0">
              <a:buNone/>
              <a:defRPr sz="900" b="0"/>
            </a:lvl2pPr>
            <a:lvl3pPr marL="0" indent="0">
              <a:buNone/>
              <a:defRPr sz="900" b="0"/>
            </a:lvl3pPr>
            <a:lvl4pPr marL="0" indent="0">
              <a:buFont typeface="Arial" panose="020B0604020202020204" pitchFamily="34" charset="0"/>
              <a:buNone/>
              <a:defRPr sz="900" b="0"/>
            </a:lvl4pPr>
            <a:lvl5pPr marL="0" indent="0">
              <a:buFont typeface="Arial" panose="020B0604020202020204" pitchFamily="34" charset="0"/>
              <a:buNone/>
              <a:defRPr sz="900" b="0"/>
            </a:lvl5pPr>
            <a:lvl6pPr marL="0" indent="0">
              <a:buFont typeface="Arial" panose="020B0604020202020204" pitchFamily="34" charset="0"/>
              <a:buNone/>
              <a:defRPr sz="900" b="0"/>
            </a:lvl6pPr>
            <a:lvl7pPr marL="0" indent="0">
              <a:buFont typeface="Arial" panose="020B0604020202020204" pitchFamily="34" charset="0"/>
              <a:buNone/>
              <a:defRPr sz="900" b="0"/>
            </a:lvl7pPr>
            <a:lvl8pPr marL="0" indent="0">
              <a:buFont typeface="Arial" panose="020B0604020202020204" pitchFamily="34" charset="0"/>
              <a:buNone/>
              <a:defRPr sz="900" b="0"/>
            </a:lvl8pPr>
            <a:lvl9pPr marL="0" indent="0">
              <a:buFont typeface="Arial" panose="020B0604020202020204" pitchFamily="34" charset="0"/>
              <a:buNone/>
              <a:defRPr sz="900" b="0"/>
            </a:lvl9pPr>
          </a:lstStyle>
          <a:p>
            <a:r>
              <a:rPr lang="en-GB" sz="900">
                <a:solidFill>
                  <a:schemeClr val="tx1"/>
                </a:solidFill>
              </a:rPr>
              <a:t>If you insert a picture, it will automatically be placed in the background. The logo and text will appear above the photo. </a:t>
            </a:r>
            <a:br>
              <a:rPr lang="en-GB" sz="900">
                <a:solidFill>
                  <a:schemeClr val="tx1"/>
                </a:solidFill>
              </a:rPr>
            </a:br>
            <a:r>
              <a:rPr lang="en-GB" sz="900">
                <a:solidFill>
                  <a:schemeClr val="tx1"/>
                </a:solidFill>
              </a:rPr>
              <a:t>When you change the picture, PowerPoint will automatically place the picture in the foreground. Click in the ribbon above on Home | Reset. The lay-out will then automatically adjusted.</a:t>
            </a:r>
            <a:br>
              <a:rPr lang="en-GB" sz="900">
                <a:solidFill>
                  <a:schemeClr val="tx1"/>
                </a:solidFill>
              </a:rPr>
            </a:br>
            <a:br>
              <a:rPr lang="en-GB" sz="900">
                <a:solidFill>
                  <a:schemeClr val="tx1"/>
                </a:solidFill>
              </a:rPr>
            </a:br>
            <a:br>
              <a:rPr lang="en-GB" sz="900">
                <a:solidFill>
                  <a:schemeClr val="tx1"/>
                </a:solidFill>
              </a:rPr>
            </a:br>
            <a:br>
              <a:rPr lang="en-GB" sz="900">
                <a:solidFill>
                  <a:schemeClr val="tx1"/>
                </a:solidFill>
              </a:rPr>
            </a:br>
            <a:br>
              <a:rPr lang="en-GB" sz="900">
                <a:solidFill>
                  <a:schemeClr val="tx1"/>
                </a:solidFill>
              </a:rPr>
            </a:br>
            <a:br>
              <a:rPr lang="en-GB" sz="900">
                <a:solidFill>
                  <a:schemeClr val="tx1"/>
                </a:solidFill>
              </a:rPr>
            </a:br>
            <a:br>
              <a:rPr lang="en-GB" sz="900">
                <a:solidFill>
                  <a:schemeClr val="tx1"/>
                </a:solidFill>
              </a:rPr>
            </a:br>
            <a:r>
              <a:rPr lang="en-GB" sz="900">
                <a:solidFill>
                  <a:schemeClr val="tx1"/>
                </a:solidFill>
              </a:rPr>
              <a:t>This frame will not be printed or shown in a presentation. Click in the border of the frames (text and picture) and press delete. </a:t>
            </a:r>
            <a:endParaRPr lang="en-GB" sz="900" dirty="0">
              <a:solidFill>
                <a:schemeClr val="tx1"/>
              </a:solidFill>
            </a:endParaRPr>
          </a:p>
        </p:txBody>
      </p:sp>
      <p:sp>
        <p:nvSpPr>
          <p:cNvPr id="7" name="Frame picture 6"/>
          <p:cNvSpPr>
            <a:spLocks noGrp="1" noSelect="1"/>
          </p:cNvSpPr>
          <p:nvPr>
            <p:ph type="pic" sz="quarter" idx="15" hasCustomPrompt="1"/>
          </p:nvPr>
        </p:nvSpPr>
        <p:spPr>
          <a:xfrm>
            <a:off x="-1871304" y="1706563"/>
            <a:ext cx="1656000" cy="723600"/>
          </a:xfr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GB"/>
              <a:t> </a:t>
            </a:r>
            <a:endParaRPr lang="en-GB" dirty="0"/>
          </a:p>
        </p:txBody>
      </p:sp>
      <p:sp>
        <p:nvSpPr>
          <p:cNvPr id="17" name="***Frame slide number 7">
            <a:extLst>
              <a:ext uri="{FF2B5EF4-FFF2-40B4-BE49-F238E27FC236}">
                <a16:creationId xmlns:a16="http://schemas.microsoft.com/office/drawing/2014/main" id="{05F43CDB-EBCA-41BD-A4A8-B0A74276D171}"/>
              </a:ext>
            </a:extLst>
          </p:cNvPr>
          <p:cNvSpPr>
            <a:spLocks noGrp="1" noSelect="1"/>
          </p:cNvSpPr>
          <p:nvPr>
            <p:ph type="sldNum" sz="quarter" idx="18"/>
          </p:nvPr>
        </p:nvSpPr>
        <p:spPr/>
        <p:txBody>
          <a:bodyPr/>
          <a:lstStyle>
            <a:lvl1pPr>
              <a:defRPr>
                <a:solidFill>
                  <a:srgbClr val="FFFFFF"/>
                </a:solidFill>
              </a:defRPr>
            </a:lvl1pPr>
          </a:lstStyle>
          <a:p>
            <a:fld id="{1336C48C-F87C-4E4B-81EF-5027B17D1F61}" type="slidenum">
              <a:rPr lang="en-GB" noProof="1" smtClean="0"/>
              <a:pPr/>
              <a:t>‹#›</a:t>
            </a:fld>
            <a:endParaRPr lang="en-GB" noProof="1"/>
          </a:p>
        </p:txBody>
      </p:sp>
    </p:spTree>
    <p:extLst>
      <p:ext uri="{BB962C8B-B14F-4D97-AF65-F5344CB8AC3E}">
        <p14:creationId xmlns:p14="http://schemas.microsoft.com/office/powerpoint/2010/main" val="3278851217"/>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1"/>
          <p:cNvSpPr>
            <a:spLocks noGrp="1" noSelect="1"/>
          </p:cNvSpPr>
          <p:nvPr>
            <p:ph type="title"/>
          </p:nvPr>
        </p:nvSpPr>
        <p:spPr bwMode="gray">
          <a:xfrm>
            <a:off x="852891" y="1311853"/>
            <a:ext cx="10638896" cy="1814797"/>
          </a:xfrm>
          <a:prstGeom prst="rect">
            <a:avLst/>
          </a:prstGeom>
        </p:spPr>
        <p:txBody>
          <a:bodyPr vert="horz" lIns="54896" tIns="0" rIns="0" bIns="0" rtlCol="0" anchor="ctr">
            <a:noAutofit/>
          </a:bodyPr>
          <a:lstStyle/>
          <a:p>
            <a:r>
              <a:rPr lang="en-GB" noProof="1"/>
              <a:t>[Title]</a:t>
            </a:r>
          </a:p>
        </p:txBody>
      </p:sp>
      <p:sp>
        <p:nvSpPr>
          <p:cNvPr id="3" name="Placeholder 2 (JU-Free)"/>
          <p:cNvSpPr>
            <a:spLocks noGrp="1"/>
          </p:cNvSpPr>
          <p:nvPr>
            <p:ph type="body" idx="1"/>
          </p:nvPr>
        </p:nvSpPr>
        <p:spPr bwMode="gray">
          <a:xfrm>
            <a:off x="852891" y="3362036"/>
            <a:ext cx="10638720" cy="2493656"/>
          </a:xfrm>
          <a:prstGeom prst="rect">
            <a:avLst/>
          </a:prstGeom>
        </p:spPr>
        <p:txBody>
          <a:bodyPr vert="horz" lIns="0" tIns="0" rIns="0" bIns="0" rtlCol="0">
            <a:noAutofit/>
          </a:bodyPr>
          <a:lstStyle/>
          <a:p>
            <a:pPr lvl="0"/>
            <a:r>
              <a:rPr lang="en-GB" noProof="1"/>
              <a:t>JU-LEVEL1=List 1st level</a:t>
            </a:r>
          </a:p>
          <a:p>
            <a:pPr lvl="1"/>
            <a:r>
              <a:rPr lang="en-GB" noProof="1"/>
              <a:t>JU-LEVEL2=List 2nd level</a:t>
            </a:r>
          </a:p>
          <a:p>
            <a:pPr lvl="2"/>
            <a:r>
              <a:rPr lang="en-GB" noProof="1"/>
              <a:t>JU-LEVEL3=List 3rd level</a:t>
            </a:r>
          </a:p>
          <a:p>
            <a:pPr lvl="3"/>
            <a:r>
              <a:rPr lang="en-GB" noProof="1"/>
              <a:t>JU-LEVEL4=Heading</a:t>
            </a:r>
          </a:p>
          <a:p>
            <a:pPr lvl="4"/>
            <a:r>
              <a:rPr lang="en-GB" noProof="1"/>
              <a:t>JU-LEVEL5=Plain text</a:t>
            </a:r>
          </a:p>
          <a:p>
            <a:pPr lvl="5"/>
            <a:r>
              <a:rPr lang="en-GB" noProof="1"/>
              <a:t>JU-LEVEL6=Indent 1st level</a:t>
            </a:r>
          </a:p>
          <a:p>
            <a:pPr lvl="6"/>
            <a:r>
              <a:rPr lang="en-GB" noProof="1"/>
              <a:t>JU-LEVEL7=Indent 2nd level</a:t>
            </a:r>
          </a:p>
          <a:p>
            <a:pPr lvl="7"/>
            <a:r>
              <a:rPr lang="en-GB" noProof="1"/>
              <a:t>JU-LEVEL8=Indent 3rd level</a:t>
            </a:r>
          </a:p>
        </p:txBody>
      </p:sp>
      <p:sp>
        <p:nvSpPr>
          <p:cNvPr id="4" name="Frame date 3"/>
          <p:cNvSpPr>
            <a:spLocks noGrp="1" noSelect="1"/>
          </p:cNvSpPr>
          <p:nvPr>
            <p:ph type="dt" sz="half" idx="2"/>
          </p:nvPr>
        </p:nvSpPr>
        <p:spPr bwMode="gray">
          <a:xfrm>
            <a:off x="10165112" y="6223680"/>
            <a:ext cx="1326498" cy="252000"/>
          </a:xfrm>
          <a:prstGeom prst="rect">
            <a:avLst/>
          </a:prstGeom>
        </p:spPr>
        <p:txBody>
          <a:bodyPr vert="horz" lIns="0" tIns="0" rIns="0" bIns="0" rtlCol="0" anchor="t">
            <a:noAutofit/>
          </a:bodyPr>
          <a:lstStyle>
            <a:lvl1pPr algn="r">
              <a:defRPr sz="1200">
                <a:solidFill>
                  <a:schemeClr val="accent1"/>
                </a:solidFill>
                <a:latin typeface="+mn-lt"/>
              </a:defRPr>
            </a:lvl1pPr>
          </a:lstStyle>
          <a:p>
            <a:fld id="{E1F22D2A-CFAF-4BC9-9982-44F9B72E3274}" type="datetime4">
              <a:rPr lang="en-GB" noProof="1" smtClean="0"/>
              <a:pPr/>
              <a:t>27 May 2021</a:t>
            </a:fld>
            <a:endParaRPr lang="en-GB" noProof="1"/>
          </a:p>
        </p:txBody>
      </p:sp>
      <p:sp>
        <p:nvSpPr>
          <p:cNvPr id="5" name="Frame footer 4"/>
          <p:cNvSpPr>
            <a:spLocks noGrp="1" noSelect="1"/>
          </p:cNvSpPr>
          <p:nvPr>
            <p:ph type="ftr" sz="quarter" idx="3"/>
          </p:nvPr>
        </p:nvSpPr>
        <p:spPr bwMode="gray">
          <a:xfrm>
            <a:off x="2867234" y="6223680"/>
            <a:ext cx="6264000" cy="252000"/>
          </a:xfrm>
          <a:prstGeom prst="rect">
            <a:avLst/>
          </a:prstGeom>
        </p:spPr>
        <p:txBody>
          <a:bodyPr vert="horz" lIns="0" tIns="0" rIns="0" bIns="0" rtlCol="0" anchor="t">
            <a:noAutofit/>
          </a:bodyPr>
          <a:lstStyle>
            <a:lvl1pPr algn="l">
              <a:defRPr sz="1200">
                <a:solidFill>
                  <a:schemeClr val="accent1"/>
                </a:solidFill>
                <a:latin typeface="+mn-lt"/>
              </a:defRPr>
            </a:lvl1pPr>
          </a:lstStyle>
          <a:p>
            <a:pPr algn="ctr"/>
            <a:r>
              <a:rPr lang="en-GB" noProof="1"/>
              <a:t>[Footer]</a:t>
            </a:r>
          </a:p>
        </p:txBody>
      </p:sp>
      <p:sp>
        <p:nvSpPr>
          <p:cNvPr id="6" name="Frame slide number 5"/>
          <p:cNvSpPr>
            <a:spLocks noGrp="1" noSelect="1"/>
          </p:cNvSpPr>
          <p:nvPr>
            <p:ph type="sldNum" sz="quarter" idx="4"/>
          </p:nvPr>
        </p:nvSpPr>
        <p:spPr bwMode="gray">
          <a:xfrm>
            <a:off x="1446936" y="6223703"/>
            <a:ext cx="388800" cy="252000"/>
          </a:xfrm>
          <a:prstGeom prst="rect">
            <a:avLst/>
          </a:prstGeom>
        </p:spPr>
        <p:txBody>
          <a:bodyPr vert="horz" lIns="0" tIns="0" rIns="0" bIns="0" rtlCol="0" anchor="t">
            <a:noAutofit/>
          </a:bodyPr>
          <a:lstStyle>
            <a:lvl1pPr algn="l">
              <a:defRPr sz="1200" b="1">
                <a:solidFill>
                  <a:schemeClr val="accent1"/>
                </a:solidFill>
                <a:latin typeface="+mn-lt"/>
              </a:defRPr>
            </a:lvl1pPr>
          </a:lstStyle>
          <a:p>
            <a:fld id="{1336C48C-F87C-4E4B-81EF-5027B17D1F61}" type="slidenum">
              <a:rPr lang="en-GB" noProof="1" smtClean="0"/>
              <a:pPr/>
              <a:t>‹#›</a:t>
            </a:fld>
            <a:endParaRPr lang="en-GB" noProof="1"/>
          </a:p>
        </p:txBody>
      </p:sp>
      <p:grpSp>
        <p:nvGrpSpPr>
          <p:cNvPr id="7" name="Group 6">
            <a:extLst>
              <a:ext uri="{FF2B5EF4-FFF2-40B4-BE49-F238E27FC236}">
                <a16:creationId xmlns:a16="http://schemas.microsoft.com/office/drawing/2014/main" id="{4294AFCD-E722-4A3D-AAF7-BE4B7DAA3640}"/>
              </a:ext>
            </a:extLst>
          </p:cNvPr>
          <p:cNvGrpSpPr>
            <a:grpSpLocks noSelect="1" noChangeAspect="1"/>
          </p:cNvGrpSpPr>
          <p:nvPr userDrawn="1"/>
        </p:nvGrpSpPr>
        <p:grpSpPr bwMode="auto">
          <a:xfrm>
            <a:off x="689040" y="6118225"/>
            <a:ext cx="409575" cy="409575"/>
            <a:chOff x="434" y="3854"/>
            <a:chExt cx="258" cy="258"/>
          </a:xfrm>
        </p:grpSpPr>
        <p:sp>
          <p:nvSpPr>
            <p:cNvPr id="8" name="Freeform 6">
              <a:extLst>
                <a:ext uri="{FF2B5EF4-FFF2-40B4-BE49-F238E27FC236}">
                  <a16:creationId xmlns:a16="http://schemas.microsoft.com/office/drawing/2014/main" id="{17CAD7A1-E952-404F-8E8C-2D4888B43A94}"/>
                </a:ext>
              </a:extLst>
            </p:cNvPr>
            <p:cNvSpPr>
              <a:spLocks noSelect="1"/>
            </p:cNvSpPr>
            <p:nvPr userDrawn="1"/>
          </p:nvSpPr>
          <p:spPr bwMode="auto">
            <a:xfrm>
              <a:off x="512" y="3929"/>
              <a:ext cx="109" cy="107"/>
            </a:xfrm>
            <a:custGeom>
              <a:avLst/>
              <a:gdLst>
                <a:gd name="T0" fmla="*/ 541 w 543"/>
                <a:gd name="T1" fmla="*/ 336 h 535"/>
                <a:gd name="T2" fmla="*/ 539 w 543"/>
                <a:gd name="T3" fmla="*/ 336 h 535"/>
                <a:gd name="T4" fmla="*/ 537 w 543"/>
                <a:gd name="T5" fmla="*/ 337 h 535"/>
                <a:gd name="T6" fmla="*/ 344 w 543"/>
                <a:gd name="T7" fmla="*/ 466 h 535"/>
                <a:gd name="T8" fmla="*/ 339 w 543"/>
                <a:gd name="T9" fmla="*/ 467 h 535"/>
                <a:gd name="T10" fmla="*/ 333 w 543"/>
                <a:gd name="T11" fmla="*/ 468 h 535"/>
                <a:gd name="T12" fmla="*/ 332 w 543"/>
                <a:gd name="T13" fmla="*/ 468 h 535"/>
                <a:gd name="T14" fmla="*/ 329 w 543"/>
                <a:gd name="T15" fmla="*/ 469 h 535"/>
                <a:gd name="T16" fmla="*/ 319 w 543"/>
                <a:gd name="T17" fmla="*/ 469 h 535"/>
                <a:gd name="T18" fmla="*/ 306 w 543"/>
                <a:gd name="T19" fmla="*/ 470 h 535"/>
                <a:gd name="T20" fmla="*/ 212 w 543"/>
                <a:gd name="T21" fmla="*/ 454 h 535"/>
                <a:gd name="T22" fmla="*/ 194 w 543"/>
                <a:gd name="T23" fmla="*/ 446 h 535"/>
                <a:gd name="T24" fmla="*/ 143 w 543"/>
                <a:gd name="T25" fmla="*/ 409 h 535"/>
                <a:gd name="T26" fmla="*/ 142 w 543"/>
                <a:gd name="T27" fmla="*/ 408 h 535"/>
                <a:gd name="T28" fmla="*/ 140 w 543"/>
                <a:gd name="T29" fmla="*/ 406 h 535"/>
                <a:gd name="T30" fmla="*/ 98 w 543"/>
                <a:gd name="T31" fmla="*/ 168 h 535"/>
                <a:gd name="T32" fmla="*/ 248 w 543"/>
                <a:gd name="T33" fmla="*/ 67 h 535"/>
                <a:gd name="T34" fmla="*/ 363 w 543"/>
                <a:gd name="T35" fmla="*/ 105 h 535"/>
                <a:gd name="T36" fmla="*/ 402 w 543"/>
                <a:gd name="T37" fmla="*/ 268 h 535"/>
                <a:gd name="T38" fmla="*/ 307 w 543"/>
                <a:gd name="T39" fmla="*/ 334 h 535"/>
                <a:gd name="T40" fmla="*/ 215 w 543"/>
                <a:gd name="T41" fmla="*/ 267 h 535"/>
                <a:gd name="T42" fmla="*/ 260 w 543"/>
                <a:gd name="T43" fmla="*/ 192 h 535"/>
                <a:gd name="T44" fmla="*/ 261 w 543"/>
                <a:gd name="T45" fmla="*/ 192 h 535"/>
                <a:gd name="T46" fmla="*/ 284 w 543"/>
                <a:gd name="T47" fmla="*/ 203 h 535"/>
                <a:gd name="T48" fmla="*/ 284 w 543"/>
                <a:gd name="T49" fmla="*/ 218 h 535"/>
                <a:gd name="T50" fmla="*/ 284 w 543"/>
                <a:gd name="T51" fmla="*/ 237 h 535"/>
                <a:gd name="T52" fmla="*/ 315 w 543"/>
                <a:gd name="T53" fmla="*/ 258 h 535"/>
                <a:gd name="T54" fmla="*/ 347 w 543"/>
                <a:gd name="T55" fmla="*/ 218 h 535"/>
                <a:gd name="T56" fmla="*/ 322 w 543"/>
                <a:gd name="T57" fmla="*/ 160 h 535"/>
                <a:gd name="T58" fmla="*/ 251 w 543"/>
                <a:gd name="T59" fmla="*/ 137 h 535"/>
                <a:gd name="T60" fmla="*/ 186 w 543"/>
                <a:gd name="T61" fmla="*/ 166 h 535"/>
                <a:gd name="T62" fmla="*/ 153 w 543"/>
                <a:gd name="T63" fmla="*/ 294 h 535"/>
                <a:gd name="T64" fmla="*/ 268 w 543"/>
                <a:gd name="T65" fmla="*/ 397 h 535"/>
                <a:gd name="T66" fmla="*/ 315 w 543"/>
                <a:gd name="T67" fmla="*/ 401 h 535"/>
                <a:gd name="T68" fmla="*/ 449 w 543"/>
                <a:gd name="T69" fmla="*/ 318 h 535"/>
                <a:gd name="T70" fmla="*/ 457 w 543"/>
                <a:gd name="T71" fmla="*/ 120 h 535"/>
                <a:gd name="T72" fmla="*/ 273 w 543"/>
                <a:gd name="T73" fmla="*/ 1 h 535"/>
                <a:gd name="T74" fmla="*/ 242 w 543"/>
                <a:gd name="T75" fmla="*/ 1 h 535"/>
                <a:gd name="T76" fmla="*/ 60 w 543"/>
                <a:gd name="T77" fmla="*/ 104 h 535"/>
                <a:gd name="T78" fmla="*/ 20 w 543"/>
                <a:gd name="T79" fmla="*/ 327 h 535"/>
                <a:gd name="T80" fmla="*/ 22 w 543"/>
                <a:gd name="T81" fmla="*/ 334 h 535"/>
                <a:gd name="T82" fmla="*/ 144 w 543"/>
                <a:gd name="T83" fmla="*/ 494 h 535"/>
                <a:gd name="T84" fmla="*/ 309 w 543"/>
                <a:gd name="T85" fmla="*/ 530 h 535"/>
                <a:gd name="T86" fmla="*/ 381 w 543"/>
                <a:gd name="T87" fmla="*/ 517 h 535"/>
                <a:gd name="T88" fmla="*/ 471 w 543"/>
                <a:gd name="T89" fmla="*/ 465 h 535"/>
                <a:gd name="T90" fmla="*/ 473 w 543"/>
                <a:gd name="T91" fmla="*/ 464 h 535"/>
                <a:gd name="T92" fmla="*/ 483 w 543"/>
                <a:gd name="T93" fmla="*/ 454 h 535"/>
                <a:gd name="T94" fmla="*/ 489 w 543"/>
                <a:gd name="T95" fmla="*/ 448 h 535"/>
                <a:gd name="T96" fmla="*/ 489 w 543"/>
                <a:gd name="T97" fmla="*/ 447 h 535"/>
                <a:gd name="T98" fmla="*/ 520 w 543"/>
                <a:gd name="T99" fmla="*/ 404 h 535"/>
                <a:gd name="T100" fmla="*/ 543 w 543"/>
                <a:gd name="T101" fmla="*/ 339 h 535"/>
                <a:gd name="T102" fmla="*/ 541 w 543"/>
                <a:gd name="T103" fmla="*/ 336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43" h="535">
                  <a:moveTo>
                    <a:pt x="541" y="336"/>
                  </a:moveTo>
                  <a:cubicBezTo>
                    <a:pt x="540" y="336"/>
                    <a:pt x="540" y="336"/>
                    <a:pt x="539" y="336"/>
                  </a:cubicBezTo>
                  <a:cubicBezTo>
                    <a:pt x="538" y="336"/>
                    <a:pt x="537" y="336"/>
                    <a:pt x="537" y="337"/>
                  </a:cubicBezTo>
                  <a:cubicBezTo>
                    <a:pt x="492" y="404"/>
                    <a:pt x="419" y="453"/>
                    <a:pt x="344" y="466"/>
                  </a:cubicBezTo>
                  <a:cubicBezTo>
                    <a:pt x="344" y="467"/>
                    <a:pt x="342" y="467"/>
                    <a:pt x="339" y="467"/>
                  </a:cubicBezTo>
                  <a:cubicBezTo>
                    <a:pt x="333" y="468"/>
                    <a:pt x="333" y="468"/>
                    <a:pt x="333" y="468"/>
                  </a:cubicBezTo>
                  <a:cubicBezTo>
                    <a:pt x="332" y="468"/>
                    <a:pt x="332" y="468"/>
                    <a:pt x="332" y="468"/>
                  </a:cubicBezTo>
                  <a:cubicBezTo>
                    <a:pt x="331" y="468"/>
                    <a:pt x="330" y="469"/>
                    <a:pt x="329" y="469"/>
                  </a:cubicBezTo>
                  <a:cubicBezTo>
                    <a:pt x="326" y="469"/>
                    <a:pt x="323" y="469"/>
                    <a:pt x="319" y="469"/>
                  </a:cubicBezTo>
                  <a:cubicBezTo>
                    <a:pt x="315" y="470"/>
                    <a:pt x="311" y="470"/>
                    <a:pt x="306" y="470"/>
                  </a:cubicBezTo>
                  <a:cubicBezTo>
                    <a:pt x="283" y="470"/>
                    <a:pt x="247" y="468"/>
                    <a:pt x="212" y="454"/>
                  </a:cubicBezTo>
                  <a:cubicBezTo>
                    <a:pt x="194" y="446"/>
                    <a:pt x="194" y="446"/>
                    <a:pt x="194" y="446"/>
                  </a:cubicBezTo>
                  <a:cubicBezTo>
                    <a:pt x="175" y="437"/>
                    <a:pt x="158" y="424"/>
                    <a:pt x="143" y="409"/>
                  </a:cubicBezTo>
                  <a:cubicBezTo>
                    <a:pt x="143" y="409"/>
                    <a:pt x="142" y="408"/>
                    <a:pt x="142" y="408"/>
                  </a:cubicBezTo>
                  <a:cubicBezTo>
                    <a:pt x="141" y="407"/>
                    <a:pt x="141" y="407"/>
                    <a:pt x="140" y="406"/>
                  </a:cubicBezTo>
                  <a:cubicBezTo>
                    <a:pt x="75" y="341"/>
                    <a:pt x="58" y="247"/>
                    <a:pt x="98" y="168"/>
                  </a:cubicBezTo>
                  <a:cubicBezTo>
                    <a:pt x="126" y="111"/>
                    <a:pt x="185" y="71"/>
                    <a:pt x="248" y="67"/>
                  </a:cubicBezTo>
                  <a:cubicBezTo>
                    <a:pt x="291" y="64"/>
                    <a:pt x="331" y="77"/>
                    <a:pt x="363" y="105"/>
                  </a:cubicBezTo>
                  <a:cubicBezTo>
                    <a:pt x="412" y="146"/>
                    <a:pt x="428" y="214"/>
                    <a:pt x="402" y="268"/>
                  </a:cubicBezTo>
                  <a:cubicBezTo>
                    <a:pt x="386" y="305"/>
                    <a:pt x="348" y="331"/>
                    <a:pt x="307" y="334"/>
                  </a:cubicBezTo>
                  <a:cubicBezTo>
                    <a:pt x="270" y="337"/>
                    <a:pt x="227" y="320"/>
                    <a:pt x="215" y="267"/>
                  </a:cubicBezTo>
                  <a:cubicBezTo>
                    <a:pt x="209" y="236"/>
                    <a:pt x="229" y="196"/>
                    <a:pt x="260" y="192"/>
                  </a:cubicBezTo>
                  <a:cubicBezTo>
                    <a:pt x="260" y="192"/>
                    <a:pt x="261" y="192"/>
                    <a:pt x="261" y="192"/>
                  </a:cubicBezTo>
                  <a:cubicBezTo>
                    <a:pt x="272" y="192"/>
                    <a:pt x="280" y="195"/>
                    <a:pt x="284" y="203"/>
                  </a:cubicBezTo>
                  <a:cubicBezTo>
                    <a:pt x="286" y="208"/>
                    <a:pt x="285" y="213"/>
                    <a:pt x="284" y="218"/>
                  </a:cubicBezTo>
                  <a:cubicBezTo>
                    <a:pt x="282" y="224"/>
                    <a:pt x="281" y="230"/>
                    <a:pt x="284" y="237"/>
                  </a:cubicBezTo>
                  <a:cubicBezTo>
                    <a:pt x="290" y="251"/>
                    <a:pt x="301" y="259"/>
                    <a:pt x="315" y="258"/>
                  </a:cubicBezTo>
                  <a:cubicBezTo>
                    <a:pt x="331" y="257"/>
                    <a:pt x="348" y="243"/>
                    <a:pt x="347" y="218"/>
                  </a:cubicBezTo>
                  <a:cubicBezTo>
                    <a:pt x="346" y="195"/>
                    <a:pt x="338" y="175"/>
                    <a:pt x="322" y="160"/>
                  </a:cubicBezTo>
                  <a:cubicBezTo>
                    <a:pt x="304" y="143"/>
                    <a:pt x="278" y="135"/>
                    <a:pt x="251" y="137"/>
                  </a:cubicBezTo>
                  <a:cubicBezTo>
                    <a:pt x="227" y="138"/>
                    <a:pt x="204" y="149"/>
                    <a:pt x="186" y="166"/>
                  </a:cubicBezTo>
                  <a:cubicBezTo>
                    <a:pt x="151" y="204"/>
                    <a:pt x="139" y="250"/>
                    <a:pt x="153" y="294"/>
                  </a:cubicBezTo>
                  <a:cubicBezTo>
                    <a:pt x="168" y="344"/>
                    <a:pt x="213" y="384"/>
                    <a:pt x="268" y="397"/>
                  </a:cubicBezTo>
                  <a:cubicBezTo>
                    <a:pt x="284" y="401"/>
                    <a:pt x="300" y="402"/>
                    <a:pt x="315" y="401"/>
                  </a:cubicBezTo>
                  <a:cubicBezTo>
                    <a:pt x="352" y="399"/>
                    <a:pt x="404" y="382"/>
                    <a:pt x="449" y="318"/>
                  </a:cubicBezTo>
                  <a:cubicBezTo>
                    <a:pt x="487" y="258"/>
                    <a:pt x="490" y="184"/>
                    <a:pt x="457" y="120"/>
                  </a:cubicBezTo>
                  <a:cubicBezTo>
                    <a:pt x="422" y="50"/>
                    <a:pt x="353" y="6"/>
                    <a:pt x="273" y="1"/>
                  </a:cubicBezTo>
                  <a:cubicBezTo>
                    <a:pt x="263" y="0"/>
                    <a:pt x="253" y="0"/>
                    <a:pt x="242" y="1"/>
                  </a:cubicBezTo>
                  <a:cubicBezTo>
                    <a:pt x="170" y="6"/>
                    <a:pt x="103" y="44"/>
                    <a:pt x="60" y="104"/>
                  </a:cubicBezTo>
                  <a:cubicBezTo>
                    <a:pt x="14" y="168"/>
                    <a:pt x="0" y="249"/>
                    <a:pt x="20" y="327"/>
                  </a:cubicBezTo>
                  <a:cubicBezTo>
                    <a:pt x="22" y="334"/>
                    <a:pt x="22" y="334"/>
                    <a:pt x="22" y="334"/>
                  </a:cubicBezTo>
                  <a:cubicBezTo>
                    <a:pt x="43" y="401"/>
                    <a:pt x="87" y="458"/>
                    <a:pt x="144" y="494"/>
                  </a:cubicBezTo>
                  <a:cubicBezTo>
                    <a:pt x="171" y="510"/>
                    <a:pt x="228" y="535"/>
                    <a:pt x="309" y="530"/>
                  </a:cubicBezTo>
                  <a:cubicBezTo>
                    <a:pt x="333" y="528"/>
                    <a:pt x="357" y="524"/>
                    <a:pt x="381" y="517"/>
                  </a:cubicBezTo>
                  <a:cubicBezTo>
                    <a:pt x="435" y="499"/>
                    <a:pt x="466" y="471"/>
                    <a:pt x="471" y="465"/>
                  </a:cubicBezTo>
                  <a:cubicBezTo>
                    <a:pt x="473" y="464"/>
                    <a:pt x="473" y="464"/>
                    <a:pt x="473" y="464"/>
                  </a:cubicBezTo>
                  <a:cubicBezTo>
                    <a:pt x="483" y="454"/>
                    <a:pt x="483" y="454"/>
                    <a:pt x="483" y="454"/>
                  </a:cubicBezTo>
                  <a:cubicBezTo>
                    <a:pt x="489" y="448"/>
                    <a:pt x="489" y="448"/>
                    <a:pt x="489" y="448"/>
                  </a:cubicBezTo>
                  <a:cubicBezTo>
                    <a:pt x="489" y="447"/>
                    <a:pt x="489" y="447"/>
                    <a:pt x="489" y="447"/>
                  </a:cubicBezTo>
                  <a:cubicBezTo>
                    <a:pt x="502" y="433"/>
                    <a:pt x="512" y="418"/>
                    <a:pt x="520" y="404"/>
                  </a:cubicBezTo>
                  <a:cubicBezTo>
                    <a:pt x="532" y="383"/>
                    <a:pt x="539" y="361"/>
                    <a:pt x="543" y="339"/>
                  </a:cubicBezTo>
                  <a:cubicBezTo>
                    <a:pt x="543" y="338"/>
                    <a:pt x="542" y="336"/>
                    <a:pt x="541" y="336"/>
                  </a:cubicBezTo>
                </a:path>
              </a:pathLst>
            </a:custGeom>
            <a:solidFill>
              <a:srgbClr val="0032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 name="Freeform 7">
              <a:extLst>
                <a:ext uri="{FF2B5EF4-FFF2-40B4-BE49-F238E27FC236}">
                  <a16:creationId xmlns:a16="http://schemas.microsoft.com/office/drawing/2014/main" id="{8FE114EF-5871-4FFA-AB68-B796ACB26161}"/>
                </a:ext>
              </a:extLst>
            </p:cNvPr>
            <p:cNvSpPr>
              <a:spLocks noSelect="1"/>
            </p:cNvSpPr>
            <p:nvPr userDrawn="1"/>
          </p:nvSpPr>
          <p:spPr bwMode="auto">
            <a:xfrm>
              <a:off x="434" y="3854"/>
              <a:ext cx="258" cy="258"/>
            </a:xfrm>
            <a:custGeom>
              <a:avLst/>
              <a:gdLst>
                <a:gd name="T0" fmla="*/ 361 w 1291"/>
                <a:gd name="T1" fmla="*/ 71 h 1291"/>
                <a:gd name="T2" fmla="*/ 656 w 1291"/>
                <a:gd name="T3" fmla="*/ 0 h 1291"/>
                <a:gd name="T4" fmla="*/ 656 w 1291"/>
                <a:gd name="T5" fmla="*/ 43 h 1291"/>
                <a:gd name="T6" fmla="*/ 649 w 1291"/>
                <a:gd name="T7" fmla="*/ 328 h 1291"/>
                <a:gd name="T8" fmla="*/ 642 w 1291"/>
                <a:gd name="T9" fmla="*/ 963 h 1291"/>
                <a:gd name="T10" fmla="*/ 635 w 1291"/>
                <a:gd name="T11" fmla="*/ 1248 h 1291"/>
                <a:gd name="T12" fmla="*/ 635 w 1291"/>
                <a:gd name="T13" fmla="*/ 1291 h 1291"/>
                <a:gd name="T14" fmla="*/ 930 w 1291"/>
                <a:gd name="T15" fmla="*/ 1219 h 1291"/>
                <a:gd name="T16" fmla="*/ 428 w 1291"/>
                <a:gd name="T17" fmla="*/ 413 h 1291"/>
                <a:gd name="T18" fmla="*/ 212 w 1291"/>
                <a:gd name="T19" fmla="*/ 197 h 1291"/>
                <a:gd name="T20" fmla="*/ 33 w 1291"/>
                <a:gd name="T21" fmla="*/ 435 h 1291"/>
                <a:gd name="T22" fmla="*/ 424 w 1291"/>
                <a:gd name="T23" fmla="*/ 418 h 1291"/>
                <a:gd name="T24" fmla="*/ 327 w 1291"/>
                <a:gd name="T25" fmla="*/ 635 h 1291"/>
                <a:gd name="T26" fmla="*/ 22 w 1291"/>
                <a:gd name="T27" fmla="*/ 635 h 1291"/>
                <a:gd name="T28" fmla="*/ 64 w 1291"/>
                <a:gd name="T29" fmla="*/ 930 h 1291"/>
                <a:gd name="T30" fmla="*/ 328 w 1291"/>
                <a:gd name="T31" fmla="*/ 642 h 1291"/>
                <a:gd name="T32" fmla="*/ 1219 w 1291"/>
                <a:gd name="T33" fmla="*/ 361 h 1291"/>
                <a:gd name="T34" fmla="*/ 971 w 1291"/>
                <a:gd name="T35" fmla="*/ 656 h 1291"/>
                <a:gd name="T36" fmla="*/ 1269 w 1291"/>
                <a:gd name="T37" fmla="*/ 656 h 1291"/>
                <a:gd name="T38" fmla="*/ 1228 w 1291"/>
                <a:gd name="T39" fmla="*/ 361 h 1291"/>
                <a:gd name="T40" fmla="*/ 413 w 1291"/>
                <a:gd name="T41" fmla="*/ 863 h 1291"/>
                <a:gd name="T42" fmla="*/ 197 w 1291"/>
                <a:gd name="T43" fmla="*/ 1079 h 1291"/>
                <a:gd name="T44" fmla="*/ 435 w 1291"/>
                <a:gd name="T45" fmla="*/ 1258 h 1291"/>
                <a:gd name="T46" fmla="*/ 418 w 1291"/>
                <a:gd name="T47" fmla="*/ 867 h 1291"/>
                <a:gd name="T48" fmla="*/ 878 w 1291"/>
                <a:gd name="T49" fmla="*/ 428 h 1291"/>
                <a:gd name="T50" fmla="*/ 1094 w 1291"/>
                <a:gd name="T51" fmla="*/ 212 h 1291"/>
                <a:gd name="T52" fmla="*/ 856 w 1291"/>
                <a:gd name="T53" fmla="*/ 33 h 1291"/>
                <a:gd name="T54" fmla="*/ 873 w 1291"/>
                <a:gd name="T55" fmla="*/ 423 h 1291"/>
                <a:gd name="T56" fmla="*/ 875 w 1291"/>
                <a:gd name="T57" fmla="*/ 890 h 1291"/>
                <a:gd name="T58" fmla="*/ 1079 w 1291"/>
                <a:gd name="T59" fmla="*/ 1094 h 1291"/>
                <a:gd name="T60" fmla="*/ 1258 w 1291"/>
                <a:gd name="T61" fmla="*/ 856 h 1291"/>
                <a:gd name="T62" fmla="*/ 881 w 1291"/>
                <a:gd name="T63" fmla="*/ 885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91" h="1291">
                  <a:moveTo>
                    <a:pt x="649" y="328"/>
                  </a:moveTo>
                  <a:cubicBezTo>
                    <a:pt x="610" y="186"/>
                    <a:pt x="440" y="85"/>
                    <a:pt x="361" y="71"/>
                  </a:cubicBezTo>
                  <a:cubicBezTo>
                    <a:pt x="362" y="71"/>
                    <a:pt x="361" y="63"/>
                    <a:pt x="361" y="63"/>
                  </a:cubicBezTo>
                  <a:cubicBezTo>
                    <a:pt x="656" y="0"/>
                    <a:pt x="656" y="0"/>
                    <a:pt x="656" y="0"/>
                  </a:cubicBezTo>
                  <a:cubicBezTo>
                    <a:pt x="656" y="22"/>
                    <a:pt x="656" y="22"/>
                    <a:pt x="656" y="22"/>
                  </a:cubicBezTo>
                  <a:cubicBezTo>
                    <a:pt x="656" y="43"/>
                    <a:pt x="656" y="43"/>
                    <a:pt x="656" y="43"/>
                  </a:cubicBezTo>
                  <a:cubicBezTo>
                    <a:pt x="656" y="327"/>
                    <a:pt x="656" y="327"/>
                    <a:pt x="656" y="327"/>
                  </a:cubicBezTo>
                  <a:lnTo>
                    <a:pt x="649" y="328"/>
                  </a:lnTo>
                  <a:close/>
                  <a:moveTo>
                    <a:pt x="930" y="1219"/>
                  </a:moveTo>
                  <a:cubicBezTo>
                    <a:pt x="851" y="1206"/>
                    <a:pt x="681" y="1105"/>
                    <a:pt x="642" y="963"/>
                  </a:cubicBezTo>
                  <a:cubicBezTo>
                    <a:pt x="635" y="964"/>
                    <a:pt x="635" y="964"/>
                    <a:pt x="635" y="964"/>
                  </a:cubicBezTo>
                  <a:cubicBezTo>
                    <a:pt x="635" y="1248"/>
                    <a:pt x="635" y="1248"/>
                    <a:pt x="635" y="1248"/>
                  </a:cubicBezTo>
                  <a:cubicBezTo>
                    <a:pt x="635" y="1269"/>
                    <a:pt x="635" y="1269"/>
                    <a:pt x="635" y="1269"/>
                  </a:cubicBezTo>
                  <a:cubicBezTo>
                    <a:pt x="635" y="1291"/>
                    <a:pt x="635" y="1291"/>
                    <a:pt x="635" y="1291"/>
                  </a:cubicBezTo>
                  <a:cubicBezTo>
                    <a:pt x="930" y="1227"/>
                    <a:pt x="930" y="1227"/>
                    <a:pt x="930" y="1227"/>
                  </a:cubicBezTo>
                  <a:cubicBezTo>
                    <a:pt x="930" y="1227"/>
                    <a:pt x="929" y="1220"/>
                    <a:pt x="930" y="1219"/>
                  </a:cubicBezTo>
                  <a:close/>
                  <a:moveTo>
                    <a:pt x="424" y="418"/>
                  </a:moveTo>
                  <a:cubicBezTo>
                    <a:pt x="428" y="413"/>
                    <a:pt x="428" y="413"/>
                    <a:pt x="428" y="413"/>
                  </a:cubicBezTo>
                  <a:cubicBezTo>
                    <a:pt x="227" y="212"/>
                    <a:pt x="227" y="212"/>
                    <a:pt x="227" y="212"/>
                  </a:cubicBezTo>
                  <a:cubicBezTo>
                    <a:pt x="212" y="197"/>
                    <a:pt x="212" y="197"/>
                    <a:pt x="212" y="197"/>
                  </a:cubicBezTo>
                  <a:cubicBezTo>
                    <a:pt x="196" y="182"/>
                    <a:pt x="196" y="182"/>
                    <a:pt x="196" y="182"/>
                  </a:cubicBezTo>
                  <a:cubicBezTo>
                    <a:pt x="33" y="435"/>
                    <a:pt x="33" y="435"/>
                    <a:pt x="33" y="435"/>
                  </a:cubicBezTo>
                  <a:cubicBezTo>
                    <a:pt x="33" y="435"/>
                    <a:pt x="39" y="440"/>
                    <a:pt x="39" y="441"/>
                  </a:cubicBezTo>
                  <a:cubicBezTo>
                    <a:pt x="104" y="394"/>
                    <a:pt x="296" y="345"/>
                    <a:pt x="424" y="418"/>
                  </a:cubicBezTo>
                  <a:close/>
                  <a:moveTo>
                    <a:pt x="328" y="642"/>
                  </a:moveTo>
                  <a:cubicBezTo>
                    <a:pt x="327" y="635"/>
                    <a:pt x="327" y="635"/>
                    <a:pt x="327" y="635"/>
                  </a:cubicBezTo>
                  <a:cubicBezTo>
                    <a:pt x="43" y="635"/>
                    <a:pt x="43" y="635"/>
                    <a:pt x="43" y="635"/>
                  </a:cubicBezTo>
                  <a:cubicBezTo>
                    <a:pt x="22" y="635"/>
                    <a:pt x="22" y="635"/>
                    <a:pt x="22" y="635"/>
                  </a:cubicBezTo>
                  <a:cubicBezTo>
                    <a:pt x="0" y="635"/>
                    <a:pt x="0" y="635"/>
                    <a:pt x="0" y="635"/>
                  </a:cubicBezTo>
                  <a:cubicBezTo>
                    <a:pt x="64" y="930"/>
                    <a:pt x="64" y="930"/>
                    <a:pt x="64" y="930"/>
                  </a:cubicBezTo>
                  <a:cubicBezTo>
                    <a:pt x="64" y="930"/>
                    <a:pt x="71" y="929"/>
                    <a:pt x="72" y="930"/>
                  </a:cubicBezTo>
                  <a:cubicBezTo>
                    <a:pt x="85" y="851"/>
                    <a:pt x="186" y="680"/>
                    <a:pt x="328" y="642"/>
                  </a:cubicBezTo>
                  <a:close/>
                  <a:moveTo>
                    <a:pt x="1228" y="361"/>
                  </a:moveTo>
                  <a:cubicBezTo>
                    <a:pt x="1228" y="361"/>
                    <a:pt x="1220" y="361"/>
                    <a:pt x="1219" y="361"/>
                  </a:cubicBezTo>
                  <a:cubicBezTo>
                    <a:pt x="1206" y="440"/>
                    <a:pt x="1112" y="610"/>
                    <a:pt x="970" y="649"/>
                  </a:cubicBezTo>
                  <a:cubicBezTo>
                    <a:pt x="971" y="656"/>
                    <a:pt x="971" y="656"/>
                    <a:pt x="971" y="656"/>
                  </a:cubicBezTo>
                  <a:cubicBezTo>
                    <a:pt x="1248" y="656"/>
                    <a:pt x="1248" y="656"/>
                    <a:pt x="1248" y="656"/>
                  </a:cubicBezTo>
                  <a:cubicBezTo>
                    <a:pt x="1269" y="656"/>
                    <a:pt x="1269" y="656"/>
                    <a:pt x="1269" y="656"/>
                  </a:cubicBezTo>
                  <a:cubicBezTo>
                    <a:pt x="1291" y="656"/>
                    <a:pt x="1291" y="656"/>
                    <a:pt x="1291" y="656"/>
                  </a:cubicBezTo>
                  <a:lnTo>
                    <a:pt x="1228" y="361"/>
                  </a:lnTo>
                  <a:close/>
                  <a:moveTo>
                    <a:pt x="418" y="867"/>
                  </a:moveTo>
                  <a:cubicBezTo>
                    <a:pt x="413" y="863"/>
                    <a:pt x="413" y="863"/>
                    <a:pt x="413" y="863"/>
                  </a:cubicBezTo>
                  <a:cubicBezTo>
                    <a:pt x="212" y="1064"/>
                    <a:pt x="212" y="1064"/>
                    <a:pt x="212" y="1064"/>
                  </a:cubicBezTo>
                  <a:cubicBezTo>
                    <a:pt x="197" y="1079"/>
                    <a:pt x="197" y="1079"/>
                    <a:pt x="197" y="1079"/>
                  </a:cubicBezTo>
                  <a:cubicBezTo>
                    <a:pt x="182" y="1094"/>
                    <a:pt x="182" y="1094"/>
                    <a:pt x="182" y="1094"/>
                  </a:cubicBezTo>
                  <a:cubicBezTo>
                    <a:pt x="435" y="1258"/>
                    <a:pt x="435" y="1258"/>
                    <a:pt x="435" y="1258"/>
                  </a:cubicBezTo>
                  <a:cubicBezTo>
                    <a:pt x="435" y="1258"/>
                    <a:pt x="440" y="1252"/>
                    <a:pt x="441" y="1252"/>
                  </a:cubicBezTo>
                  <a:cubicBezTo>
                    <a:pt x="395" y="1187"/>
                    <a:pt x="346" y="995"/>
                    <a:pt x="418" y="867"/>
                  </a:cubicBezTo>
                  <a:close/>
                  <a:moveTo>
                    <a:pt x="873" y="423"/>
                  </a:moveTo>
                  <a:cubicBezTo>
                    <a:pt x="878" y="428"/>
                    <a:pt x="878" y="428"/>
                    <a:pt x="878" y="428"/>
                  </a:cubicBezTo>
                  <a:cubicBezTo>
                    <a:pt x="1079" y="227"/>
                    <a:pt x="1079" y="227"/>
                    <a:pt x="1079" y="227"/>
                  </a:cubicBezTo>
                  <a:cubicBezTo>
                    <a:pt x="1094" y="212"/>
                    <a:pt x="1094" y="212"/>
                    <a:pt x="1094" y="212"/>
                  </a:cubicBezTo>
                  <a:cubicBezTo>
                    <a:pt x="1109" y="196"/>
                    <a:pt x="1109" y="196"/>
                    <a:pt x="1109" y="196"/>
                  </a:cubicBezTo>
                  <a:cubicBezTo>
                    <a:pt x="856" y="33"/>
                    <a:pt x="856" y="33"/>
                    <a:pt x="856" y="33"/>
                  </a:cubicBezTo>
                  <a:cubicBezTo>
                    <a:pt x="856" y="33"/>
                    <a:pt x="851" y="38"/>
                    <a:pt x="850" y="39"/>
                  </a:cubicBezTo>
                  <a:cubicBezTo>
                    <a:pt x="897" y="104"/>
                    <a:pt x="946" y="296"/>
                    <a:pt x="873" y="423"/>
                  </a:cubicBezTo>
                  <a:close/>
                  <a:moveTo>
                    <a:pt x="881" y="885"/>
                  </a:moveTo>
                  <a:cubicBezTo>
                    <a:pt x="875" y="890"/>
                    <a:pt x="875" y="890"/>
                    <a:pt x="875" y="890"/>
                  </a:cubicBezTo>
                  <a:cubicBezTo>
                    <a:pt x="1064" y="1079"/>
                    <a:pt x="1064" y="1079"/>
                    <a:pt x="1064" y="1079"/>
                  </a:cubicBezTo>
                  <a:cubicBezTo>
                    <a:pt x="1079" y="1094"/>
                    <a:pt x="1079" y="1094"/>
                    <a:pt x="1079" y="1094"/>
                  </a:cubicBezTo>
                  <a:cubicBezTo>
                    <a:pt x="1095" y="1109"/>
                    <a:pt x="1095" y="1109"/>
                    <a:pt x="1095" y="1109"/>
                  </a:cubicBezTo>
                  <a:cubicBezTo>
                    <a:pt x="1258" y="856"/>
                    <a:pt x="1258" y="856"/>
                    <a:pt x="1258" y="856"/>
                  </a:cubicBezTo>
                  <a:cubicBezTo>
                    <a:pt x="1252" y="850"/>
                    <a:pt x="1252" y="850"/>
                    <a:pt x="1252" y="850"/>
                  </a:cubicBezTo>
                  <a:cubicBezTo>
                    <a:pt x="1049" y="972"/>
                    <a:pt x="881" y="885"/>
                    <a:pt x="881" y="885"/>
                  </a:cubicBezTo>
                  <a:close/>
                </a:path>
              </a:pathLst>
            </a:custGeom>
            <a:solidFill>
              <a:srgbClr val="5BC2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Tree>
  </p:cSld>
  <p:clrMap bg1="lt1" tx1="dk1" bg2="lt2" tx2="dk2" accent1="accent1" accent2="accent2" accent3="accent3" accent4="accent4" accent5="accent5" accent6="accent6" hlink="hlink" folHlink="folHlink"/>
  <p:sldLayoutIdLst>
    <p:sldLayoutId id="2147483674" r:id="rId1"/>
    <p:sldLayoutId id="2147483675" r:id="rId2"/>
    <p:sldLayoutId id="2147483685" r:id="rId3"/>
    <p:sldLayoutId id="2147483683" r:id="rId4"/>
    <p:sldLayoutId id="2147483686" r:id="rId5"/>
    <p:sldLayoutId id="2147483688" r:id="rId6"/>
    <p:sldLayoutId id="2147483687" r:id="rId7"/>
    <p:sldLayoutId id="2147483676" r:id="rId8"/>
    <p:sldLayoutId id="2147483681" r:id="rId9"/>
    <p:sldLayoutId id="2147483689" r:id="rId10"/>
    <p:sldLayoutId id="2147483690" r:id="rId11"/>
    <p:sldLayoutId id="2147483678" r:id="rId12"/>
    <p:sldLayoutId id="2147483679" r:id="rId13"/>
    <p:sldLayoutId id="2147483682" r:id="rId14"/>
    <p:sldLayoutId id="2147483691" r:id="rId15"/>
    <p:sldLayoutId id="2147483692" r:id="rId16"/>
    <p:sldLayoutId id="2147483693" r:id="rId17"/>
  </p:sldLayoutIdLst>
  <p:hf sldNum="0" hdr="0" ftr="0" dt="0"/>
  <p:txStyles>
    <p:titleStyle>
      <a:lvl1pPr algn="l" defTabSz="914400" rtl="0" eaLnBrk="1" latinLnBrk="0" hangingPunct="1">
        <a:lnSpc>
          <a:spcPct val="85000"/>
        </a:lnSpc>
        <a:spcBef>
          <a:spcPct val="0"/>
        </a:spcBef>
        <a:buNone/>
        <a:defRPr sz="4500" b="0" i="1" kern="1200" baseline="0">
          <a:solidFill>
            <a:schemeClr val="accent1"/>
          </a:solidFill>
          <a:latin typeface="+mj-lt"/>
          <a:ea typeface="+mj-ea"/>
          <a:cs typeface="+mj-cs"/>
        </a:defRPr>
      </a:lvl1pPr>
    </p:titleStyle>
    <p:bodyStyle>
      <a:lvl1pPr marL="136800" indent="-136800" algn="l" defTabSz="914400" rtl="0" eaLnBrk="1" latinLnBrk="0" hangingPunct="1">
        <a:lnSpc>
          <a:spcPct val="100000"/>
        </a:lnSpc>
        <a:spcBef>
          <a:spcPts val="0"/>
        </a:spcBef>
        <a:buFont typeface="Corbel" panose="020B0503020204020204" pitchFamily="34" charset="0"/>
        <a:buChar char="-"/>
        <a:defRPr sz="1900" b="0" kern="1200">
          <a:solidFill>
            <a:schemeClr val="tx1"/>
          </a:solidFill>
          <a:latin typeface="+mn-lt"/>
          <a:ea typeface="+mn-ea"/>
          <a:cs typeface="+mn-cs"/>
        </a:defRPr>
      </a:lvl1pPr>
      <a:lvl2pPr marL="273600" indent="-136800" algn="l" defTabSz="914400" rtl="0" eaLnBrk="1" latinLnBrk="0" hangingPunct="1">
        <a:lnSpc>
          <a:spcPct val="98000"/>
        </a:lnSpc>
        <a:spcBef>
          <a:spcPts val="0"/>
        </a:spcBef>
        <a:buFont typeface="Corbel" panose="020B0503020204020204" pitchFamily="34" charset="0"/>
        <a:buChar char="-"/>
        <a:defRPr sz="1800" b="0" kern="1200">
          <a:solidFill>
            <a:schemeClr val="tx1"/>
          </a:solidFill>
          <a:latin typeface="+mn-lt"/>
          <a:ea typeface="+mn-ea"/>
          <a:cs typeface="+mn-cs"/>
        </a:defRPr>
      </a:lvl2pPr>
      <a:lvl3pPr marL="410400" indent="-136800" algn="l" defTabSz="914400" rtl="0" eaLnBrk="1" latinLnBrk="0" hangingPunct="1">
        <a:lnSpc>
          <a:spcPct val="98000"/>
        </a:lnSpc>
        <a:spcBef>
          <a:spcPts val="0"/>
        </a:spcBef>
        <a:buFont typeface="Corbel" panose="020B0503020204020204" pitchFamily="34" charset="0"/>
        <a:buChar char="-"/>
        <a:defRPr sz="1800" b="0" kern="1200" baseline="0">
          <a:solidFill>
            <a:schemeClr val="tx1"/>
          </a:solidFill>
          <a:latin typeface="+mn-lt"/>
          <a:ea typeface="+mn-ea"/>
          <a:cs typeface="+mn-cs"/>
        </a:defRPr>
      </a:lvl3pPr>
      <a:lvl4pPr marL="0" indent="0" algn="l" defTabSz="914400" rtl="0" eaLnBrk="1" latinLnBrk="0" hangingPunct="1">
        <a:lnSpc>
          <a:spcPct val="98000"/>
        </a:lnSpc>
        <a:spcBef>
          <a:spcPts val="2000"/>
        </a:spcBef>
        <a:buFont typeface="Arial" pitchFamily="34" charset="0"/>
        <a:buNone/>
        <a:defRPr sz="1800" b="1" kern="1200">
          <a:solidFill>
            <a:schemeClr val="accent1"/>
          </a:solidFill>
          <a:latin typeface="+mj-lt"/>
          <a:ea typeface="+mn-ea"/>
          <a:cs typeface="+mn-cs"/>
        </a:defRPr>
      </a:lvl4pPr>
      <a:lvl5pPr marL="0" indent="0" algn="l" defTabSz="914400" rtl="0" eaLnBrk="1" latinLnBrk="0" hangingPunct="1">
        <a:lnSpc>
          <a:spcPct val="98000"/>
        </a:lnSpc>
        <a:spcBef>
          <a:spcPts val="0"/>
        </a:spcBef>
        <a:buFont typeface="Arial" pitchFamily="34" charset="0"/>
        <a:buNone/>
        <a:defRPr sz="1800" kern="1200">
          <a:solidFill>
            <a:schemeClr val="tx1"/>
          </a:solidFill>
          <a:latin typeface="+mn-lt"/>
          <a:ea typeface="+mn-ea"/>
          <a:cs typeface="+mn-cs"/>
        </a:defRPr>
      </a:lvl5pPr>
      <a:lvl6pPr marL="136800" indent="0" algn="l" defTabSz="914400" rtl="0" eaLnBrk="1" latinLnBrk="0" hangingPunct="1">
        <a:lnSpc>
          <a:spcPct val="98000"/>
        </a:lnSpc>
        <a:spcBef>
          <a:spcPts val="0"/>
        </a:spcBef>
        <a:buFont typeface="Arial" pitchFamily="34" charset="0"/>
        <a:buNone/>
        <a:defRPr sz="1900" kern="1200">
          <a:solidFill>
            <a:schemeClr val="tx1"/>
          </a:solidFill>
          <a:latin typeface="+mn-lt"/>
          <a:ea typeface="+mn-ea"/>
          <a:cs typeface="+mn-cs"/>
        </a:defRPr>
      </a:lvl6pPr>
      <a:lvl7pPr marL="273600" indent="0" algn="l" defTabSz="914400" rtl="0" eaLnBrk="1" latinLnBrk="0" hangingPunct="1">
        <a:lnSpc>
          <a:spcPct val="98000"/>
        </a:lnSpc>
        <a:spcBef>
          <a:spcPts val="0"/>
        </a:spcBef>
        <a:buFont typeface="Arial" pitchFamily="34" charset="0"/>
        <a:buNone/>
        <a:defRPr sz="1800" kern="1200" baseline="0">
          <a:solidFill>
            <a:schemeClr val="tx1"/>
          </a:solidFill>
          <a:latin typeface="+mn-lt"/>
          <a:ea typeface="+mn-ea"/>
          <a:cs typeface="+mn-cs"/>
        </a:defRPr>
      </a:lvl7pPr>
      <a:lvl8pPr marL="410400" indent="0" algn="l" defTabSz="914400" rtl="0" eaLnBrk="1" latinLnBrk="0" hangingPunct="1">
        <a:lnSpc>
          <a:spcPct val="98000"/>
        </a:lnSpc>
        <a:spcBef>
          <a:spcPts val="0"/>
        </a:spcBef>
        <a:buFont typeface="Arial" pitchFamily="34" charset="0"/>
        <a:buNone/>
        <a:defRPr sz="1800" kern="1200" baseline="0">
          <a:solidFill>
            <a:schemeClr val="tx1"/>
          </a:solidFill>
          <a:latin typeface="+mn-lt"/>
          <a:ea typeface="+mn-ea"/>
          <a:cs typeface="+mn-cs"/>
        </a:defRPr>
      </a:lvl8pPr>
      <a:lvl9pPr marL="0" indent="0" algn="l" defTabSz="914400" rtl="0" eaLnBrk="1" latinLnBrk="0" hangingPunct="1">
        <a:spcBef>
          <a:spcPts val="0"/>
        </a:spcBef>
        <a:buFont typeface="Arial" pitchFamily="34" charset="0"/>
        <a:buNone/>
        <a:defRPr sz="17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image" Target="../media/image31.jpeg"/><Relationship Id="rId1" Type="http://schemas.openxmlformats.org/officeDocument/2006/relationships/slideLayout" Target="../slideLayouts/slideLayout13.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2.JPG"/><Relationship Id="rId1" Type="http://schemas.openxmlformats.org/officeDocument/2006/relationships/slideLayout" Target="../slideLayouts/slideLayout13.xml"/><Relationship Id="rId4" Type="http://schemas.openxmlformats.org/officeDocument/2006/relationships/image" Target="../media/image43.JPG"/></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36.png"/><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8.jpeg"/><Relationship Id="rId1" Type="http://schemas.openxmlformats.org/officeDocument/2006/relationships/slideLayout" Target="../slideLayouts/slideLayout13.xml"/><Relationship Id="rId4" Type="http://schemas.openxmlformats.org/officeDocument/2006/relationships/image" Target="../media/image49.JPG"/></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 Id="rId9"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64.jpe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5.jpeg"/><Relationship Id="rId1" Type="http://schemas.openxmlformats.org/officeDocument/2006/relationships/slideLayout" Target="../slideLayouts/slideLayout13.xml"/><Relationship Id="rId4" Type="http://schemas.openxmlformats.org/officeDocument/2006/relationships/image" Target="../media/image66.JPG"/></Relationships>
</file>

<file path=ppt/slides/_rels/slide23.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55.png"/><Relationship Id="rId2" Type="http://schemas.openxmlformats.org/officeDocument/2006/relationships/image" Target="../media/image67.jpeg"/><Relationship Id="rId1" Type="http://schemas.openxmlformats.org/officeDocument/2006/relationships/slideLayout" Target="../slideLayouts/slideLayout13.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73.jpe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4.jpeg"/><Relationship Id="rId1" Type="http://schemas.openxmlformats.org/officeDocument/2006/relationships/slideLayout" Target="../slideLayouts/slideLayout13.xml"/><Relationship Id="rId5" Type="http://schemas.openxmlformats.org/officeDocument/2006/relationships/image" Target="../media/image76.png"/><Relationship Id="rId4" Type="http://schemas.openxmlformats.org/officeDocument/2006/relationships/image" Target="../media/image75.JPG"/></Relationships>
</file>

<file path=ppt/slides/_rels/slide26.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55.png"/><Relationship Id="rId2" Type="http://schemas.openxmlformats.org/officeDocument/2006/relationships/image" Target="../media/image77.jpeg"/><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80.jpeg"/><Relationship Id="rId4" Type="http://schemas.openxmlformats.org/officeDocument/2006/relationships/image" Target="../media/image79.jpeg"/></Relationships>
</file>

<file path=ppt/slides/_rels/slide27.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5.png"/><Relationship Id="rId2" Type="http://schemas.openxmlformats.org/officeDocument/2006/relationships/image" Target="../media/image81.jpeg"/><Relationship Id="rId1" Type="http://schemas.openxmlformats.org/officeDocument/2006/relationships/slideLayout" Target="../slideLayouts/slideLayout13.xml"/><Relationship Id="rId6" Type="http://schemas.openxmlformats.org/officeDocument/2006/relationships/image" Target="../media/image84.png"/><Relationship Id="rId5" Type="http://schemas.openxmlformats.org/officeDocument/2006/relationships/image" Target="../media/image36.png"/><Relationship Id="rId4" Type="http://schemas.openxmlformats.org/officeDocument/2006/relationships/image" Target="../media/image83.jpe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6.jpeg"/><Relationship Id="rId1" Type="http://schemas.openxmlformats.org/officeDocument/2006/relationships/slideLayout" Target="../slideLayouts/slideLayout13.xml"/><Relationship Id="rId5" Type="http://schemas.openxmlformats.org/officeDocument/2006/relationships/image" Target="../media/image76.png"/><Relationship Id="rId4" Type="http://schemas.openxmlformats.org/officeDocument/2006/relationships/image" Target="../media/image87.JP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8.jpeg"/><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90.jpeg"/><Relationship Id="rId4" Type="http://schemas.openxmlformats.org/officeDocument/2006/relationships/image" Target="../media/image89.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13.xml"/><Relationship Id="rId6" Type="http://schemas.openxmlformats.org/officeDocument/2006/relationships/image" Target="../media/image94.png"/><Relationship Id="rId5" Type="http://schemas.openxmlformats.org/officeDocument/2006/relationships/image" Target="../media/image36.png"/><Relationship Id="rId4" Type="http://schemas.openxmlformats.org/officeDocument/2006/relationships/image" Target="../media/image93.jpe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5.jpeg"/><Relationship Id="rId1" Type="http://schemas.openxmlformats.org/officeDocument/2006/relationships/slideLayout" Target="../slideLayouts/slideLayout13.xml"/><Relationship Id="rId5" Type="http://schemas.openxmlformats.org/officeDocument/2006/relationships/image" Target="../media/image97.png"/><Relationship Id="rId4" Type="http://schemas.openxmlformats.org/officeDocument/2006/relationships/image" Target="../media/image96.JPG"/></Relationships>
</file>

<file path=ppt/slides/_rels/slide3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13.xml"/><Relationship Id="rId6" Type="http://schemas.openxmlformats.org/officeDocument/2006/relationships/image" Target="../media/image94.png"/><Relationship Id="rId5" Type="http://schemas.openxmlformats.org/officeDocument/2006/relationships/image" Target="../media/image36.png"/><Relationship Id="rId4" Type="http://schemas.openxmlformats.org/officeDocument/2006/relationships/image" Target="../media/image100.jpe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1.jpeg"/><Relationship Id="rId1" Type="http://schemas.openxmlformats.org/officeDocument/2006/relationships/slideLayout" Target="../slideLayouts/slideLayout13.xml"/><Relationship Id="rId5" Type="http://schemas.openxmlformats.org/officeDocument/2006/relationships/image" Target="../media/image103.png"/><Relationship Id="rId4" Type="http://schemas.openxmlformats.org/officeDocument/2006/relationships/image" Target="../media/image102.JPG"/></Relationships>
</file>

<file path=ppt/slides/_rels/slide3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13.xml"/><Relationship Id="rId6" Type="http://schemas.openxmlformats.org/officeDocument/2006/relationships/image" Target="../media/image94.png"/><Relationship Id="rId5" Type="http://schemas.openxmlformats.org/officeDocument/2006/relationships/image" Target="../media/image36.png"/><Relationship Id="rId4" Type="http://schemas.openxmlformats.org/officeDocument/2006/relationships/image" Target="../media/image106.jpe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7.jpeg"/><Relationship Id="rId1" Type="http://schemas.openxmlformats.org/officeDocument/2006/relationships/slideLayout" Target="../slideLayouts/slideLayout13.xml"/><Relationship Id="rId5" Type="http://schemas.openxmlformats.org/officeDocument/2006/relationships/image" Target="../media/image109.png"/><Relationship Id="rId4" Type="http://schemas.openxmlformats.org/officeDocument/2006/relationships/image" Target="../media/image108.jpe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103.png"/><Relationship Id="rId2" Type="http://schemas.openxmlformats.org/officeDocument/2006/relationships/image" Target="../media/image110.jpeg"/><Relationship Id="rId1" Type="http://schemas.openxmlformats.org/officeDocument/2006/relationships/slideLayout" Target="../slideLayouts/slideLayout13.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13.jpeg"/><Relationship Id="rId1" Type="http://schemas.openxmlformats.org/officeDocument/2006/relationships/slideLayout" Target="../slideLayouts/slideLayout13.xml"/><Relationship Id="rId5" Type="http://schemas.openxmlformats.org/officeDocument/2006/relationships/image" Target="../media/image115.png"/><Relationship Id="rId4" Type="http://schemas.openxmlformats.org/officeDocument/2006/relationships/image" Target="../media/image114.jpeg"/></Relationships>
</file>

<file path=ppt/slides/_rels/slide3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16.jpeg"/><Relationship Id="rId1" Type="http://schemas.openxmlformats.org/officeDocument/2006/relationships/slideLayout" Target="../slideLayouts/slideLayout13.xml"/><Relationship Id="rId6" Type="http://schemas.openxmlformats.org/officeDocument/2006/relationships/image" Target="../media/image117.png"/><Relationship Id="rId5" Type="http://schemas.openxmlformats.org/officeDocument/2006/relationships/image" Target="../media/image36.png"/><Relationship Id="rId4" Type="http://schemas.openxmlformats.org/officeDocument/2006/relationships/image" Target="../media/image112.jpeg"/></Relationships>
</file>

<file path=ppt/slides/_rels/slide3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120.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21.jpeg"/><Relationship Id="rId1" Type="http://schemas.openxmlformats.org/officeDocument/2006/relationships/slideLayout" Target="../slideLayouts/slideLayout13.xml"/><Relationship Id="rId5" Type="http://schemas.openxmlformats.org/officeDocument/2006/relationships/image" Target="../media/image123.png"/><Relationship Id="rId4" Type="http://schemas.openxmlformats.org/officeDocument/2006/relationships/image" Target="../media/image122.JPG"/></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10.jpeg"/><Relationship Id="rId1" Type="http://schemas.openxmlformats.org/officeDocument/2006/relationships/slideLayout" Target="../slideLayouts/slideLayout13.xml"/><Relationship Id="rId6" Type="http://schemas.openxmlformats.org/officeDocument/2006/relationships/image" Target="../media/image126.png"/><Relationship Id="rId5" Type="http://schemas.openxmlformats.org/officeDocument/2006/relationships/image" Target="../media/image125.jpeg"/><Relationship Id="rId4" Type="http://schemas.openxmlformats.org/officeDocument/2006/relationships/image" Target="../media/image124.jpe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27.jpeg"/><Relationship Id="rId1" Type="http://schemas.openxmlformats.org/officeDocument/2006/relationships/slideLayout" Target="../slideLayouts/slideLayout13.xml"/><Relationship Id="rId4" Type="http://schemas.openxmlformats.org/officeDocument/2006/relationships/image" Target="../media/image128.JPG"/></Relationships>
</file>

<file path=ppt/slides/_rels/slide4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13.xml"/><Relationship Id="rId6" Type="http://schemas.openxmlformats.org/officeDocument/2006/relationships/image" Target="../media/image117.png"/><Relationship Id="rId5" Type="http://schemas.openxmlformats.org/officeDocument/2006/relationships/image" Target="../media/image36.png"/><Relationship Id="rId4" Type="http://schemas.openxmlformats.org/officeDocument/2006/relationships/image" Target="../media/image131.jpeg"/></Relationships>
</file>

<file path=ppt/slides/_rels/slide4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jpe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136.jpeg"/></Relationships>
</file>

<file path=ppt/slides/_rels/slide4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jpeg"/><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140.jpeg"/><Relationship Id="rId4" Type="http://schemas.openxmlformats.org/officeDocument/2006/relationships/image" Target="../media/image139.jpeg"/></Relationships>
</file>

<file path=ppt/slides/_rels/slide4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143.jpeg"/></Relationships>
</file>

<file path=ppt/slides/_rels/slide4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146.jpeg"/></Relationships>
</file>

<file path=ppt/slides/_rels/slide4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13.xml"/><Relationship Id="rId6" Type="http://schemas.openxmlformats.org/officeDocument/2006/relationships/image" Target="../media/image150.png"/><Relationship Id="rId5" Type="http://schemas.openxmlformats.org/officeDocument/2006/relationships/image" Target="../media/image36.png"/><Relationship Id="rId4" Type="http://schemas.openxmlformats.org/officeDocument/2006/relationships/image" Target="../media/image149.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153.jpeg"/></Relationships>
</file>

<file path=ppt/slides/_rels/slide5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156.jpeg"/></Relationships>
</file>

<file path=ppt/slides/_rels/slide52.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159.jpeg"/></Relationships>
</file>

<file path=ppt/slides/_rels/slide5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162.jpeg"/></Relationships>
</file>

<file path=ppt/slides/_rels/slide54.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165.jpeg"/></Relationships>
</file>

<file path=ppt/slides/_rels/slide55.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6.jpeg"/><Relationship Id="rId1" Type="http://schemas.openxmlformats.org/officeDocument/2006/relationships/slideLayout" Target="../slideLayouts/slideLayout13.xml"/><Relationship Id="rId5" Type="http://schemas.openxmlformats.org/officeDocument/2006/relationships/image" Target="../media/image167.png"/><Relationship Id="rId4" Type="http://schemas.openxmlformats.org/officeDocument/2006/relationships/image" Target="../media/image36.png"/></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png"/><Relationship Id="rId1" Type="http://schemas.openxmlformats.org/officeDocument/2006/relationships/slideLayout" Target="../slideLayouts/slideLayout13.xml"/><Relationship Id="rId5" Type="http://schemas.openxmlformats.org/officeDocument/2006/relationships/image" Target="../media/image168.png"/><Relationship Id="rId4" Type="http://schemas.openxmlformats.org/officeDocument/2006/relationships/hyperlink" Target="https://celestyal.com/"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71.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jpeg"/><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nk flower is standing in the snow&#10;&#10;Description automatically generated">
            <a:extLst>
              <a:ext uri="{FF2B5EF4-FFF2-40B4-BE49-F238E27FC236}">
                <a16:creationId xmlns:a16="http://schemas.microsoft.com/office/drawing/2014/main" id="{45C97D41-8814-48EE-82F2-6D75DB6BA0D1}"/>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
        <p:nvSpPr>
          <p:cNvPr id="2" name="Titel 1">
            <a:extLst>
              <a:ext uri="{FF2B5EF4-FFF2-40B4-BE49-F238E27FC236}">
                <a16:creationId xmlns:a16="http://schemas.microsoft.com/office/drawing/2014/main" id="{9F73F1D8-2706-42C0-94CA-8B7495FF0A22}"/>
              </a:ext>
            </a:extLst>
          </p:cNvPr>
          <p:cNvSpPr>
            <a:spLocks noGrp="1"/>
          </p:cNvSpPr>
          <p:nvPr>
            <p:ph type="ctrTitle"/>
          </p:nvPr>
        </p:nvSpPr>
        <p:spPr>
          <a:xfrm>
            <a:off x="430306" y="1810871"/>
            <a:ext cx="6732493" cy="3056403"/>
          </a:xfrm>
        </p:spPr>
        <p:txBody>
          <a:bodyPr/>
          <a:lstStyle/>
          <a:p>
            <a:r>
              <a:rPr lang="en-GB" sz="2800" dirty="0"/>
              <a:t>GREECE &amp; THE MEDITERRANEAN</a:t>
            </a:r>
            <a:br>
              <a:rPr lang="en-GB" sz="4000" dirty="0"/>
            </a:br>
            <a:br>
              <a:rPr lang="en-GB" sz="4000" dirty="0"/>
            </a:br>
            <a:r>
              <a:rPr lang="en-GB" sz="2400" dirty="0"/>
              <a:t>ALL-INCLUSIVE CRUISING  |  2021 – 2022</a:t>
            </a:r>
            <a:br>
              <a:rPr lang="en-GB" sz="2400" dirty="0"/>
            </a:br>
            <a:br>
              <a:rPr lang="en-GB" sz="4000" dirty="0"/>
            </a:br>
            <a:br>
              <a:rPr lang="en-GB" sz="4400" dirty="0"/>
            </a:br>
            <a:br>
              <a:rPr lang="en-GB" sz="4000" i="0" dirty="0"/>
            </a:br>
            <a:br>
              <a:rPr lang="en-GB" sz="4000" i="0" baseline="30000" dirty="0"/>
            </a:br>
            <a:r>
              <a:rPr lang="en-GB" sz="4000" i="0" dirty="0"/>
              <a:t> </a:t>
            </a:r>
            <a:br>
              <a:rPr lang="en-GB" dirty="0"/>
            </a:br>
            <a:br>
              <a:rPr lang="en-GB" dirty="0"/>
            </a:br>
            <a:br>
              <a:rPr lang="en-GB" dirty="0"/>
            </a:br>
            <a:br>
              <a:rPr lang="en-GB" dirty="0"/>
            </a:br>
            <a:endParaRPr lang="en-GB" dirty="0"/>
          </a:p>
        </p:txBody>
      </p:sp>
      <p:pic>
        <p:nvPicPr>
          <p:cNvPr id="6" name="Picture 5" descr="A picture containing logo&#10;&#10;Description automatically generated">
            <a:extLst>
              <a:ext uri="{FF2B5EF4-FFF2-40B4-BE49-F238E27FC236}">
                <a16:creationId xmlns:a16="http://schemas.microsoft.com/office/drawing/2014/main" id="{2F10A2BE-A729-448A-ACFF-9AEF8E4630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80220" y="-335280"/>
            <a:ext cx="3817620" cy="3817620"/>
          </a:xfrm>
          <a:prstGeom prst="rect">
            <a:avLst/>
          </a:prstGeom>
        </p:spPr>
      </p:pic>
    </p:spTree>
    <p:extLst>
      <p:ext uri="{BB962C8B-B14F-4D97-AF65-F5344CB8AC3E}">
        <p14:creationId xmlns:p14="http://schemas.microsoft.com/office/powerpoint/2010/main" val="2204311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F955-906C-4EC5-A141-15479A72E22F}"/>
              </a:ext>
            </a:extLst>
          </p:cNvPr>
          <p:cNvSpPr>
            <a:spLocks noGrp="1"/>
          </p:cNvSpPr>
          <p:nvPr>
            <p:ph type="title"/>
          </p:nvPr>
        </p:nvSpPr>
        <p:spPr>
          <a:xfrm>
            <a:off x="623396" y="257271"/>
            <a:ext cx="5256000" cy="1814797"/>
          </a:xfrm>
        </p:spPr>
        <p:txBody>
          <a:bodyPr/>
          <a:lstStyle/>
          <a:p>
            <a:r>
              <a:rPr lang="en-GB" dirty="0"/>
              <a:t>Destination Immersion </a:t>
            </a:r>
          </a:p>
        </p:txBody>
      </p:sp>
      <p:sp>
        <p:nvSpPr>
          <p:cNvPr id="3" name="Content Placeholder 2">
            <a:extLst>
              <a:ext uri="{FF2B5EF4-FFF2-40B4-BE49-F238E27FC236}">
                <a16:creationId xmlns:a16="http://schemas.microsoft.com/office/drawing/2014/main" id="{9F3C2A00-1214-4A3C-8A41-AD74C5B3D3C5}"/>
              </a:ext>
            </a:extLst>
          </p:cNvPr>
          <p:cNvSpPr>
            <a:spLocks noGrp="1"/>
          </p:cNvSpPr>
          <p:nvPr>
            <p:ph idx="1"/>
          </p:nvPr>
        </p:nvSpPr>
        <p:spPr>
          <a:xfrm>
            <a:off x="623396" y="2240151"/>
            <a:ext cx="5523404" cy="3941912"/>
          </a:xfrm>
        </p:spPr>
        <p:txBody>
          <a:bodyPr/>
          <a:lstStyle/>
          <a:p>
            <a:pPr marL="0" indent="0">
              <a:buNone/>
            </a:pPr>
            <a:r>
              <a:rPr lang="en-GB" sz="2100" dirty="0">
                <a:solidFill>
                  <a:schemeClr val="accent3">
                    <a:lumMod val="75000"/>
                  </a:schemeClr>
                </a:solidFill>
              </a:rPr>
              <a:t>Our regional expertise. We lead the way in showcasing the region like no other with an unbeatable mix of destinations, durations and experiences on and off the ship.</a:t>
            </a:r>
          </a:p>
          <a:p>
            <a:pPr marL="0" indent="0">
              <a:buNone/>
            </a:pPr>
            <a:endParaRPr lang="en-GB" sz="2100" dirty="0">
              <a:solidFill>
                <a:schemeClr val="accent3">
                  <a:lumMod val="75000"/>
                </a:schemeClr>
              </a:solidFill>
            </a:endParaRPr>
          </a:p>
          <a:p>
            <a:pPr marL="0" indent="0">
              <a:buNone/>
            </a:pPr>
            <a:r>
              <a:rPr lang="en-GB" sz="2100" dirty="0">
                <a:solidFill>
                  <a:schemeClr val="accent3">
                    <a:lumMod val="75000"/>
                  </a:schemeClr>
                </a:solidFill>
              </a:rPr>
              <a:t>Every day we take a little inspiration onboard our ships from the heart of the destinations we visit, allowing our guests to continue to experience the sights, sounds, flavours and tastes even when the ship is sailing away onto the next destination.</a:t>
            </a:r>
            <a:endParaRPr lang="en-GB" dirty="0"/>
          </a:p>
        </p:txBody>
      </p:sp>
      <p:sp>
        <p:nvSpPr>
          <p:cNvPr id="6" name="Slide Number Placeholder 5">
            <a:extLst>
              <a:ext uri="{FF2B5EF4-FFF2-40B4-BE49-F238E27FC236}">
                <a16:creationId xmlns:a16="http://schemas.microsoft.com/office/drawing/2014/main" id="{0F846467-E6EF-4535-9B53-D88032BBCB1A}"/>
              </a:ext>
            </a:extLst>
          </p:cNvPr>
          <p:cNvSpPr>
            <a:spLocks noGrp="1"/>
          </p:cNvSpPr>
          <p:nvPr>
            <p:ph type="sldNum" sz="quarter" idx="17"/>
          </p:nvPr>
        </p:nvSpPr>
        <p:spPr/>
        <p:txBody>
          <a:bodyPr/>
          <a:lstStyle/>
          <a:p>
            <a:fld id="{1336C48C-F87C-4E4B-81EF-5027B17D1F61}" type="slidenum">
              <a:rPr lang="en-GB" noProof="1" smtClean="0"/>
              <a:pPr/>
              <a:t>10</a:t>
            </a:fld>
            <a:endParaRPr lang="en-GB" noProof="1"/>
          </a:p>
        </p:txBody>
      </p:sp>
      <p:pic>
        <p:nvPicPr>
          <p:cNvPr id="11" name="Picture Placeholder 10">
            <a:extLst>
              <a:ext uri="{FF2B5EF4-FFF2-40B4-BE49-F238E27FC236}">
                <a16:creationId xmlns:a16="http://schemas.microsoft.com/office/drawing/2014/main" id="{0DE6ABC9-72C6-490A-847E-90077D3EE33E}"/>
              </a:ext>
            </a:extLst>
          </p:cNvPr>
          <p:cNvPicPr>
            <a:picLocks noGrp="1" noChangeAspect="1"/>
          </p:cNvPicPr>
          <p:nvPr>
            <p:ph type="pic" sz="quarter" idx="18"/>
          </p:nvPr>
        </p:nvPicPr>
        <p:blipFill>
          <a:blip r:embed="rId2" cstate="email">
            <a:extLst>
              <a:ext uri="{28A0092B-C50C-407E-A947-70E740481C1C}">
                <a14:useLocalDpi xmlns:a14="http://schemas.microsoft.com/office/drawing/2010/main"/>
              </a:ext>
            </a:extLst>
          </a:blip>
          <a:srcRect/>
          <a:stretch/>
        </p:blipFill>
        <p:spPr>
          <a:xfrm>
            <a:off x="6146800" y="1588"/>
            <a:ext cx="6045200" cy="6856413"/>
          </a:xfrm>
        </p:spPr>
      </p:pic>
      <p:pic>
        <p:nvPicPr>
          <p:cNvPr id="8" name="Picture 7">
            <a:extLst>
              <a:ext uri="{FF2B5EF4-FFF2-40B4-BE49-F238E27FC236}">
                <a16:creationId xmlns:a16="http://schemas.microsoft.com/office/drawing/2014/main" id="{8503372D-5A80-41F2-87F5-03A32B60D51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839846" y="3096260"/>
            <a:ext cx="5669280" cy="5669280"/>
          </a:xfrm>
          <a:prstGeom prst="rect">
            <a:avLst/>
          </a:prstGeom>
        </p:spPr>
      </p:pic>
    </p:spTree>
    <p:extLst>
      <p:ext uri="{BB962C8B-B14F-4D97-AF65-F5344CB8AC3E}">
        <p14:creationId xmlns:p14="http://schemas.microsoft.com/office/powerpoint/2010/main" val="3652552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F955-906C-4EC5-A141-15479A72E22F}"/>
              </a:ext>
            </a:extLst>
          </p:cNvPr>
          <p:cNvSpPr>
            <a:spLocks noGrp="1"/>
          </p:cNvSpPr>
          <p:nvPr>
            <p:ph type="title"/>
          </p:nvPr>
        </p:nvSpPr>
        <p:spPr>
          <a:xfrm>
            <a:off x="623396" y="257271"/>
            <a:ext cx="5256000" cy="1814797"/>
          </a:xfrm>
        </p:spPr>
        <p:txBody>
          <a:bodyPr/>
          <a:lstStyle/>
          <a:p>
            <a:r>
              <a:rPr lang="en-GB" dirty="0"/>
              <a:t>Our People</a:t>
            </a:r>
            <a:br>
              <a:rPr lang="en-GB" dirty="0"/>
            </a:br>
            <a:r>
              <a:rPr lang="en-GB" dirty="0"/>
              <a:t>Make the Difference</a:t>
            </a:r>
          </a:p>
        </p:txBody>
      </p:sp>
      <p:sp>
        <p:nvSpPr>
          <p:cNvPr id="3" name="Content Placeholder 2">
            <a:extLst>
              <a:ext uri="{FF2B5EF4-FFF2-40B4-BE49-F238E27FC236}">
                <a16:creationId xmlns:a16="http://schemas.microsoft.com/office/drawing/2014/main" id="{9F3C2A00-1214-4A3C-8A41-AD74C5B3D3C5}"/>
              </a:ext>
            </a:extLst>
          </p:cNvPr>
          <p:cNvSpPr>
            <a:spLocks noGrp="1"/>
          </p:cNvSpPr>
          <p:nvPr>
            <p:ph idx="1"/>
          </p:nvPr>
        </p:nvSpPr>
        <p:spPr>
          <a:xfrm>
            <a:off x="623396" y="2240151"/>
            <a:ext cx="5256000" cy="3941912"/>
          </a:xfrm>
        </p:spPr>
        <p:txBody>
          <a:bodyPr/>
          <a:lstStyle/>
          <a:p>
            <a:pPr marL="0" indent="0">
              <a:buNone/>
            </a:pPr>
            <a:r>
              <a:rPr lang="en-GB" sz="2100" dirty="0">
                <a:solidFill>
                  <a:schemeClr val="accent3">
                    <a:lumMod val="75000"/>
                  </a:schemeClr>
                </a:solidFill>
              </a:rPr>
              <a:t>From the Captain down, every single member of the crew will greet you with a warm smile, and is dedicated to making sure your </a:t>
            </a:r>
            <a:r>
              <a:rPr lang="en-GB" sz="2100" dirty="0" err="1">
                <a:solidFill>
                  <a:schemeClr val="accent3">
                    <a:lumMod val="75000"/>
                  </a:schemeClr>
                </a:solidFill>
              </a:rPr>
              <a:t>Celestyal</a:t>
            </a:r>
            <a:r>
              <a:rPr lang="en-GB" sz="2100" dirty="0">
                <a:solidFill>
                  <a:schemeClr val="accent3">
                    <a:lumMod val="75000"/>
                  </a:schemeClr>
                </a:solidFill>
              </a:rPr>
              <a:t> cruise is perfect from beginning to end.</a:t>
            </a:r>
          </a:p>
          <a:p>
            <a:pPr marL="0" indent="0">
              <a:buNone/>
            </a:pPr>
            <a:endParaRPr lang="en-GB" sz="2100" dirty="0">
              <a:solidFill>
                <a:schemeClr val="accent3">
                  <a:lumMod val="75000"/>
                </a:schemeClr>
              </a:solidFill>
            </a:endParaRPr>
          </a:p>
          <a:p>
            <a:pPr marL="0" indent="0">
              <a:buNone/>
            </a:pPr>
            <a:r>
              <a:rPr lang="en-GB" sz="2100" dirty="0">
                <a:solidFill>
                  <a:schemeClr val="accent3">
                    <a:lumMod val="75000"/>
                  </a:schemeClr>
                </a:solidFill>
              </a:rPr>
              <a:t>All members of our dedicated housekeeping staff will do their utmost to make sure you have every possible comfort, offering a flawless, cheerful, polite, attentive and professional service throughout.</a:t>
            </a:r>
            <a:endParaRPr lang="en-GB" dirty="0"/>
          </a:p>
          <a:p>
            <a:pPr>
              <a:buFont typeface="Wingdings" panose="05000000000000000000" pitchFamily="2" charset="2"/>
              <a:buChar char="Ø"/>
            </a:pPr>
            <a:endParaRPr lang="en-GB" dirty="0"/>
          </a:p>
        </p:txBody>
      </p:sp>
      <p:sp>
        <p:nvSpPr>
          <p:cNvPr id="6" name="Slide Number Placeholder 5">
            <a:extLst>
              <a:ext uri="{FF2B5EF4-FFF2-40B4-BE49-F238E27FC236}">
                <a16:creationId xmlns:a16="http://schemas.microsoft.com/office/drawing/2014/main" id="{0F846467-E6EF-4535-9B53-D88032BBCB1A}"/>
              </a:ext>
            </a:extLst>
          </p:cNvPr>
          <p:cNvSpPr>
            <a:spLocks noGrp="1"/>
          </p:cNvSpPr>
          <p:nvPr>
            <p:ph type="sldNum" sz="quarter" idx="17"/>
          </p:nvPr>
        </p:nvSpPr>
        <p:spPr/>
        <p:txBody>
          <a:bodyPr/>
          <a:lstStyle/>
          <a:p>
            <a:fld id="{1336C48C-F87C-4E4B-81EF-5027B17D1F61}" type="slidenum">
              <a:rPr lang="en-GB" noProof="1" smtClean="0"/>
              <a:pPr/>
              <a:t>11</a:t>
            </a:fld>
            <a:endParaRPr lang="en-GB" noProof="1"/>
          </a:p>
        </p:txBody>
      </p:sp>
      <p:pic>
        <p:nvPicPr>
          <p:cNvPr id="11" name="Picture Placeholder 10">
            <a:extLst>
              <a:ext uri="{FF2B5EF4-FFF2-40B4-BE49-F238E27FC236}">
                <a16:creationId xmlns:a16="http://schemas.microsoft.com/office/drawing/2014/main" id="{0DE6ABC9-72C6-490A-847E-90077D3EE33E}"/>
              </a:ext>
            </a:extLst>
          </p:cNvPr>
          <p:cNvPicPr>
            <a:picLocks noGrp="1" noChangeAspect="1"/>
          </p:cNvPicPr>
          <p:nvPr>
            <p:ph type="pic" sz="quarter" idx="18"/>
          </p:nvPr>
        </p:nvPicPr>
        <p:blipFill>
          <a:blip r:embed="rId2" cstate="email">
            <a:extLst>
              <a:ext uri="{28A0092B-C50C-407E-A947-70E740481C1C}">
                <a14:useLocalDpi xmlns:a14="http://schemas.microsoft.com/office/drawing/2010/main"/>
              </a:ext>
            </a:extLst>
          </a:blip>
          <a:srcRect/>
          <a:stretch/>
        </p:blipFill>
        <p:spPr>
          <a:xfrm>
            <a:off x="6146800" y="1588"/>
            <a:ext cx="6045200" cy="6856413"/>
          </a:xfrm>
        </p:spPr>
      </p:pic>
      <p:pic>
        <p:nvPicPr>
          <p:cNvPr id="8" name="Picture 7">
            <a:extLst>
              <a:ext uri="{FF2B5EF4-FFF2-40B4-BE49-F238E27FC236}">
                <a16:creationId xmlns:a16="http://schemas.microsoft.com/office/drawing/2014/main" id="{8503372D-5A80-41F2-87F5-03A32B60D51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700146" y="2842260"/>
            <a:ext cx="5669280" cy="5669280"/>
          </a:xfrm>
          <a:prstGeom prst="rect">
            <a:avLst/>
          </a:prstGeom>
        </p:spPr>
      </p:pic>
    </p:spTree>
    <p:extLst>
      <p:ext uri="{BB962C8B-B14F-4D97-AF65-F5344CB8AC3E}">
        <p14:creationId xmlns:p14="http://schemas.microsoft.com/office/powerpoint/2010/main" val="1116005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An old stone building&#10;&#10;Description automatically generated">
            <a:extLst>
              <a:ext uri="{FF2B5EF4-FFF2-40B4-BE49-F238E27FC236}">
                <a16:creationId xmlns:a16="http://schemas.microsoft.com/office/drawing/2014/main" id="{83F87310-2787-482B-A17F-1D427698905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11559" y="3944492"/>
            <a:ext cx="4327397" cy="2939139"/>
          </a:xfrm>
          <a:prstGeom prst="rect">
            <a:avLst/>
          </a:prstGeom>
        </p:spPr>
      </p:pic>
      <p:pic>
        <p:nvPicPr>
          <p:cNvPr id="33" name="Picture 32" descr="A large stone building&#10;&#10;Description automatically generated">
            <a:extLst>
              <a:ext uri="{FF2B5EF4-FFF2-40B4-BE49-F238E27FC236}">
                <a16:creationId xmlns:a16="http://schemas.microsoft.com/office/drawing/2014/main" id="{57E23653-D318-42E7-B5D8-A2F35F0B133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047" y="3958909"/>
            <a:ext cx="3589110" cy="2924724"/>
          </a:xfrm>
          <a:prstGeom prst="rect">
            <a:avLst/>
          </a:prstGeom>
        </p:spPr>
      </p:pic>
      <p:pic>
        <p:nvPicPr>
          <p:cNvPr id="27" name="Picture 26" descr="A large building&#10;&#10;Description automatically generated">
            <a:extLst>
              <a:ext uri="{FF2B5EF4-FFF2-40B4-BE49-F238E27FC236}">
                <a16:creationId xmlns:a16="http://schemas.microsoft.com/office/drawing/2014/main" id="{590F4047-18A8-4775-99F7-E475012302A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974397"/>
            <a:ext cx="3601478" cy="2925771"/>
          </a:xfrm>
          <a:prstGeom prst="rect">
            <a:avLst/>
          </a:prstGeom>
        </p:spPr>
      </p:pic>
      <p:pic>
        <p:nvPicPr>
          <p:cNvPr id="29" name="Picture 28" descr="A large body of water with a city in the background&#10;&#10;Description automatically generated">
            <a:extLst>
              <a:ext uri="{FF2B5EF4-FFF2-40B4-BE49-F238E27FC236}">
                <a16:creationId xmlns:a16="http://schemas.microsoft.com/office/drawing/2014/main" id="{E5B07308-8FED-4DC0-A242-C673537A3B0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661600" y="974397"/>
            <a:ext cx="3591643" cy="2925771"/>
          </a:xfrm>
          <a:prstGeom prst="rect">
            <a:avLst/>
          </a:prstGeom>
        </p:spPr>
      </p:pic>
      <p:pic>
        <p:nvPicPr>
          <p:cNvPr id="31" name="Picture 30" descr="A close up of a desert&#10;&#10;Description automatically generated">
            <a:extLst>
              <a:ext uri="{FF2B5EF4-FFF2-40B4-BE49-F238E27FC236}">
                <a16:creationId xmlns:a16="http://schemas.microsoft.com/office/drawing/2014/main" id="{4460D875-F27E-4131-A0D0-2C616E966C3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308042" y="974396"/>
            <a:ext cx="3057863" cy="2925770"/>
          </a:xfrm>
          <a:prstGeom prst="rect">
            <a:avLst/>
          </a:prstGeom>
        </p:spPr>
      </p:pic>
      <p:sp>
        <p:nvSpPr>
          <p:cNvPr id="3" name="Rectangle 2">
            <a:extLst>
              <a:ext uri="{FF2B5EF4-FFF2-40B4-BE49-F238E27FC236}">
                <a16:creationId xmlns:a16="http://schemas.microsoft.com/office/drawing/2014/main" id="{8CBC61B5-D1F6-4A56-BA3C-810EE8399E7F}"/>
              </a:ext>
            </a:extLst>
          </p:cNvPr>
          <p:cNvSpPr/>
          <p:nvPr/>
        </p:nvSpPr>
        <p:spPr>
          <a:xfrm>
            <a:off x="0" y="0"/>
            <a:ext cx="12192000" cy="975444"/>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A8F8F0CC-684D-4CEE-B79B-349B94A835CB}"/>
              </a:ext>
            </a:extLst>
          </p:cNvPr>
          <p:cNvSpPr txBox="1"/>
          <p:nvPr/>
        </p:nvSpPr>
        <p:spPr>
          <a:xfrm>
            <a:off x="299789" y="347643"/>
            <a:ext cx="5135666" cy="59741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1" u="none" strike="noStrike" kern="1200" cap="none" spc="-300" normalizeH="0" baseline="30000" noProof="0" dirty="0">
                <a:ln>
                  <a:noFill/>
                </a:ln>
                <a:solidFill>
                  <a:schemeClr val="accent1"/>
                </a:solidFill>
                <a:effectLst/>
                <a:uLnTx/>
                <a:uFillTx/>
                <a:latin typeface="+mj-lt"/>
                <a:ea typeface="Josefin Sans" pitchFamily="2" charset="0"/>
                <a:cs typeface="+mn-cs"/>
              </a:rPr>
              <a:t>Where do we sail?</a:t>
            </a:r>
          </a:p>
        </p:txBody>
      </p:sp>
      <p:sp>
        <p:nvSpPr>
          <p:cNvPr id="9" name="Rectangle 8">
            <a:extLst>
              <a:ext uri="{FF2B5EF4-FFF2-40B4-BE49-F238E27FC236}">
                <a16:creationId xmlns:a16="http://schemas.microsoft.com/office/drawing/2014/main" id="{49C5DA49-4A0E-4D67-A267-470A9080DF6C}"/>
              </a:ext>
            </a:extLst>
          </p:cNvPr>
          <p:cNvSpPr/>
          <p:nvPr/>
        </p:nvSpPr>
        <p:spPr>
          <a:xfrm>
            <a:off x="9691575" y="-1"/>
            <a:ext cx="2499618" cy="6861305"/>
          </a:xfrm>
          <a:custGeom>
            <a:avLst/>
            <a:gdLst>
              <a:gd name="connsiteX0" fmla="*/ 0 w 3403002"/>
              <a:gd name="connsiteY0" fmla="*/ 0 h 6858000"/>
              <a:gd name="connsiteX1" fmla="*/ 3403002 w 3403002"/>
              <a:gd name="connsiteY1" fmla="*/ 0 h 6858000"/>
              <a:gd name="connsiteX2" fmla="*/ 3403002 w 3403002"/>
              <a:gd name="connsiteY2" fmla="*/ 6858000 h 6858000"/>
              <a:gd name="connsiteX3" fmla="*/ 0 w 3403002"/>
              <a:gd name="connsiteY3" fmla="*/ 6858000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925158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72583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61566 w 3403002"/>
              <a:gd name="connsiteY3" fmla="*/ 6792882 h 6858000"/>
              <a:gd name="connsiteX4" fmla="*/ 0 w 3403002"/>
              <a:gd name="connsiteY4" fmla="*/ 0 h 6858000"/>
              <a:gd name="connsiteX0" fmla="*/ 0 w 3403002"/>
              <a:gd name="connsiteY0" fmla="*/ 0 h 6792882"/>
              <a:gd name="connsiteX1" fmla="*/ 3403002 w 3403002"/>
              <a:gd name="connsiteY1" fmla="*/ 0 h 6792882"/>
              <a:gd name="connsiteX2" fmla="*/ 2907243 w 3403002"/>
              <a:gd name="connsiteY2" fmla="*/ 6640561 h 6792882"/>
              <a:gd name="connsiteX3" fmla="*/ 1161566 w 3403002"/>
              <a:gd name="connsiteY3" fmla="*/ 6792882 h 6792882"/>
              <a:gd name="connsiteX4" fmla="*/ 0 w 3403002"/>
              <a:gd name="connsiteY4" fmla="*/ 0 h 6792882"/>
              <a:gd name="connsiteX0" fmla="*/ 0 w 3403002"/>
              <a:gd name="connsiteY0" fmla="*/ 0 h 6792882"/>
              <a:gd name="connsiteX1" fmla="*/ 3403002 w 3403002"/>
              <a:gd name="connsiteY1" fmla="*/ 0 h 6792882"/>
              <a:gd name="connsiteX2" fmla="*/ 2499618 w 3403002"/>
              <a:gd name="connsiteY2" fmla="*/ 6771023 h 6792882"/>
              <a:gd name="connsiteX3" fmla="*/ 1161566 w 3403002"/>
              <a:gd name="connsiteY3" fmla="*/ 6792882 h 6792882"/>
              <a:gd name="connsiteX4" fmla="*/ 0 w 3403002"/>
              <a:gd name="connsiteY4" fmla="*/ 0 h 6792882"/>
              <a:gd name="connsiteX0" fmla="*/ 0 w 2499618"/>
              <a:gd name="connsiteY0" fmla="*/ 0 h 6792882"/>
              <a:gd name="connsiteX1" fmla="*/ 2444535 w 2499618"/>
              <a:gd name="connsiteY1" fmla="*/ 65231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92882"/>
              <a:gd name="connsiteX1" fmla="*/ 2488602 w 2499618"/>
              <a:gd name="connsiteY1" fmla="*/ 0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761109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697562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43526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9504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618" h="6771023">
                <a:moveTo>
                  <a:pt x="0" y="0"/>
                </a:moveTo>
                <a:lnTo>
                  <a:pt x="2495042" y="0"/>
                </a:lnTo>
                <a:cubicBezTo>
                  <a:pt x="2496567" y="2257008"/>
                  <a:pt x="2498093" y="4514015"/>
                  <a:pt x="2499618" y="6771023"/>
                </a:cubicBezTo>
                <a:lnTo>
                  <a:pt x="1161566" y="6767464"/>
                </a:lnTo>
                <a:lnTo>
                  <a:pt x="0" y="0"/>
                </a:lnTo>
                <a:close/>
              </a:path>
            </a:pathLst>
          </a:cu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10;&#10;Description automatically generated">
            <a:extLst>
              <a:ext uri="{FF2B5EF4-FFF2-40B4-BE49-F238E27FC236}">
                <a16:creationId xmlns:a16="http://schemas.microsoft.com/office/drawing/2014/main" id="{AC840DF4-209F-4B50-B961-761C71D3CB0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892475" y="-111532"/>
            <a:ext cx="2299525" cy="2106622"/>
          </a:xfrm>
          <a:prstGeom prst="rect">
            <a:avLst/>
          </a:prstGeom>
        </p:spPr>
      </p:pic>
      <p:sp>
        <p:nvSpPr>
          <p:cNvPr id="26" name="Rectangle 25">
            <a:extLst>
              <a:ext uri="{FF2B5EF4-FFF2-40B4-BE49-F238E27FC236}">
                <a16:creationId xmlns:a16="http://schemas.microsoft.com/office/drawing/2014/main" id="{4BB23DAA-50F2-469D-84A5-5694B355F4C1}"/>
              </a:ext>
            </a:extLst>
          </p:cNvPr>
          <p:cNvSpPr/>
          <p:nvPr/>
        </p:nvSpPr>
        <p:spPr>
          <a:xfrm>
            <a:off x="3650957" y="3958909"/>
            <a:ext cx="3602286" cy="2929897"/>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Picture 34" descr="A large body of water with a city in the background&#10;&#10;Description automatically generated">
            <a:extLst>
              <a:ext uri="{FF2B5EF4-FFF2-40B4-BE49-F238E27FC236}">
                <a16:creationId xmlns:a16="http://schemas.microsoft.com/office/drawing/2014/main" id="{19BFDDF2-8282-45D0-B17E-52E54875391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650958" y="3958910"/>
            <a:ext cx="3602286" cy="2924722"/>
          </a:xfrm>
          <a:prstGeom prst="rect">
            <a:avLst/>
          </a:prstGeom>
        </p:spPr>
      </p:pic>
    </p:spTree>
    <p:extLst>
      <p:ext uri="{BB962C8B-B14F-4D97-AF65-F5344CB8AC3E}">
        <p14:creationId xmlns:p14="http://schemas.microsoft.com/office/powerpoint/2010/main" val="407912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F4DE3D6-E7E0-4AED-AD7A-7FAE2CB49E9B}"/>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p:blipFill>
        <p:spPr>
          <a:xfrm>
            <a:off x="6081714" y="10"/>
            <a:ext cx="6111485" cy="6857990"/>
          </a:xfrm>
          <a:noFill/>
        </p:spPr>
      </p:pic>
      <p:sp>
        <p:nvSpPr>
          <p:cNvPr id="3" name="Title 2">
            <a:extLst>
              <a:ext uri="{FF2B5EF4-FFF2-40B4-BE49-F238E27FC236}">
                <a16:creationId xmlns:a16="http://schemas.microsoft.com/office/drawing/2014/main" id="{84D2B84F-2B1C-4C78-859B-3E606C2BA9DD}"/>
              </a:ext>
            </a:extLst>
          </p:cNvPr>
          <p:cNvSpPr>
            <a:spLocks noGrp="1"/>
          </p:cNvSpPr>
          <p:nvPr>
            <p:ph type="ctrTitle"/>
          </p:nvPr>
        </p:nvSpPr>
        <p:spPr>
          <a:xfrm>
            <a:off x="778058" y="1545589"/>
            <a:ext cx="5040000" cy="3443914"/>
          </a:xfrm>
        </p:spPr>
        <p:txBody>
          <a:bodyPr anchor="t">
            <a:normAutofit/>
          </a:bodyPr>
          <a:lstStyle/>
          <a:p>
            <a:r>
              <a:rPr lang="en-GB" dirty="0"/>
              <a:t>ITINERARIES</a:t>
            </a:r>
          </a:p>
        </p:txBody>
      </p:sp>
      <p:sp>
        <p:nvSpPr>
          <p:cNvPr id="13" name="Slide Number Placeholder 5">
            <a:extLst>
              <a:ext uri="{FF2B5EF4-FFF2-40B4-BE49-F238E27FC236}">
                <a16:creationId xmlns:a16="http://schemas.microsoft.com/office/drawing/2014/main" id="{6573632D-1368-4AEA-A41A-D228EA9C1EAF}"/>
              </a:ext>
            </a:extLst>
          </p:cNvPr>
          <p:cNvSpPr>
            <a:spLocks noGrp="1"/>
          </p:cNvSpPr>
          <p:nvPr>
            <p:ph type="sldNum" sz="quarter" idx="18"/>
          </p:nvPr>
        </p:nvSpPr>
        <p:spPr>
          <a:xfrm>
            <a:off x="1446936" y="6223703"/>
            <a:ext cx="388800" cy="252000"/>
          </a:xfrm>
        </p:spPr>
        <p:txBody>
          <a:bodyPr/>
          <a:lstStyle/>
          <a:p>
            <a:pPr>
              <a:spcAft>
                <a:spcPts val="600"/>
              </a:spcAft>
            </a:pPr>
            <a:fld id="{1336C48C-F87C-4E4B-81EF-5027B17D1F61}" type="slidenum">
              <a:rPr lang="en-GB" noProof="1" smtClean="0"/>
              <a:pPr>
                <a:spcAft>
                  <a:spcPts val="600"/>
                </a:spcAft>
              </a:pPr>
              <a:t>13</a:t>
            </a:fld>
            <a:endParaRPr lang="en-GB" noProof="1"/>
          </a:p>
        </p:txBody>
      </p:sp>
      <p:sp>
        <p:nvSpPr>
          <p:cNvPr id="6" name="Slide Number Placeholder 5" hidden="1">
            <a:extLst>
              <a:ext uri="{FF2B5EF4-FFF2-40B4-BE49-F238E27FC236}">
                <a16:creationId xmlns:a16="http://schemas.microsoft.com/office/drawing/2014/main" id="{A8B7AAC6-B8BB-421C-BE21-B648605F434C}"/>
              </a:ext>
            </a:extLst>
          </p:cNvPr>
          <p:cNvSpPr>
            <a:spLocks noGrp="1"/>
          </p:cNvSpPr>
          <p:nvPr>
            <p:ph type="sldNum" sz="quarter" idx="4294967295"/>
          </p:nvPr>
        </p:nvSpPr>
        <p:spPr>
          <a:xfrm>
            <a:off x="1446936" y="6223703"/>
            <a:ext cx="388800" cy="252000"/>
          </a:xfrm>
        </p:spPr>
        <p:txBody>
          <a:bodyPr/>
          <a:lstStyle/>
          <a:p>
            <a:pPr>
              <a:spcAft>
                <a:spcPts val="600"/>
              </a:spcAft>
            </a:pPr>
            <a:fld id="{1336C48C-F87C-4E4B-81EF-5027B17D1F61}" type="slidenum">
              <a:rPr lang="en-GB" noProof="1" smtClean="0"/>
              <a:pPr>
                <a:spcAft>
                  <a:spcPts val="600"/>
                </a:spcAft>
              </a:pPr>
              <a:t>13</a:t>
            </a:fld>
            <a:endParaRPr lang="en-GB" noProof="1"/>
          </a:p>
        </p:txBody>
      </p:sp>
      <p:pic>
        <p:nvPicPr>
          <p:cNvPr id="10" name="Picture 9" descr="Shape&#10;&#10;Description automatically generated">
            <a:extLst>
              <a:ext uri="{FF2B5EF4-FFF2-40B4-BE49-F238E27FC236}">
                <a16:creationId xmlns:a16="http://schemas.microsoft.com/office/drawing/2014/main" id="{E30457D9-FAF1-4382-A649-F52648D37B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20886" y="2042160"/>
            <a:ext cx="6858000" cy="6858000"/>
          </a:xfrm>
          <a:prstGeom prst="rect">
            <a:avLst/>
          </a:prstGeom>
        </p:spPr>
      </p:pic>
    </p:spTree>
    <p:extLst>
      <p:ext uri="{BB962C8B-B14F-4D97-AF65-F5344CB8AC3E}">
        <p14:creationId xmlns:p14="http://schemas.microsoft.com/office/powerpoint/2010/main" val="702704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6AA8E8C-4A1A-4D59-836C-A50C41A85B5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16126" y="3960773"/>
            <a:ext cx="4623332" cy="2897227"/>
          </a:xfrm>
          <a:prstGeom prst="rect">
            <a:avLst/>
          </a:prstGeom>
        </p:spPr>
      </p:pic>
      <p:pic>
        <p:nvPicPr>
          <p:cNvPr id="13" name="Picture 12">
            <a:extLst>
              <a:ext uri="{FF2B5EF4-FFF2-40B4-BE49-F238E27FC236}">
                <a16:creationId xmlns:a16="http://schemas.microsoft.com/office/drawing/2014/main" id="{396AFA70-D02F-483F-B1CF-4B716541E30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216126" y="988259"/>
            <a:ext cx="4180601" cy="2897226"/>
          </a:xfrm>
          <a:prstGeom prst="rect">
            <a:avLst/>
          </a:prstGeom>
        </p:spPr>
      </p:pic>
      <p:pic>
        <p:nvPicPr>
          <p:cNvPr id="6" name="Picture 5">
            <a:extLst>
              <a:ext uri="{FF2B5EF4-FFF2-40B4-BE49-F238E27FC236}">
                <a16:creationId xmlns:a16="http://schemas.microsoft.com/office/drawing/2014/main" id="{0FA1EE71-C6E1-4A3E-BEE7-A553C3F1030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975445"/>
            <a:ext cx="6159990" cy="5882556"/>
          </a:xfrm>
          <a:prstGeom prst="rect">
            <a:avLst/>
          </a:prstGeom>
        </p:spPr>
      </p:pic>
      <p:sp>
        <p:nvSpPr>
          <p:cNvPr id="3" name="Rectangle 2">
            <a:extLst>
              <a:ext uri="{FF2B5EF4-FFF2-40B4-BE49-F238E27FC236}">
                <a16:creationId xmlns:a16="http://schemas.microsoft.com/office/drawing/2014/main" id="{8CBC61B5-D1F6-4A56-BA3C-810EE8399E7F}"/>
              </a:ext>
            </a:extLst>
          </p:cNvPr>
          <p:cNvSpPr/>
          <p:nvPr/>
        </p:nvSpPr>
        <p:spPr>
          <a:xfrm>
            <a:off x="0" y="0"/>
            <a:ext cx="12192000" cy="975444"/>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A8F8F0CC-684D-4CEE-B79B-349B94A835CB}"/>
              </a:ext>
            </a:extLst>
          </p:cNvPr>
          <p:cNvSpPr txBox="1"/>
          <p:nvPr/>
        </p:nvSpPr>
        <p:spPr>
          <a:xfrm>
            <a:off x="299789" y="347643"/>
            <a:ext cx="5135666" cy="59741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1" u="none" strike="noStrike" kern="1200" cap="none" spc="-300" normalizeH="0" baseline="30000" noProof="0" dirty="0">
                <a:ln>
                  <a:noFill/>
                </a:ln>
                <a:solidFill>
                  <a:schemeClr val="accent1"/>
                </a:solidFill>
                <a:effectLst/>
                <a:uLnTx/>
                <a:uFillTx/>
                <a:latin typeface="+mj-lt"/>
                <a:ea typeface="Josefin Sans" pitchFamily="2" charset="0"/>
                <a:cs typeface="+mn-cs"/>
              </a:rPr>
              <a:t>Idyllic AEGEAN</a:t>
            </a:r>
          </a:p>
        </p:txBody>
      </p:sp>
      <p:sp>
        <p:nvSpPr>
          <p:cNvPr id="7" name="TextBox 6">
            <a:extLst>
              <a:ext uri="{FF2B5EF4-FFF2-40B4-BE49-F238E27FC236}">
                <a16:creationId xmlns:a16="http://schemas.microsoft.com/office/drawing/2014/main" id="{C6D52A80-500E-4ED4-8680-1B5DFAA8F642}"/>
              </a:ext>
            </a:extLst>
          </p:cNvPr>
          <p:cNvSpPr txBox="1"/>
          <p:nvPr/>
        </p:nvSpPr>
        <p:spPr>
          <a:xfrm>
            <a:off x="240793" y="1187019"/>
            <a:ext cx="5919753" cy="502702"/>
          </a:xfrm>
          <a:prstGeom prst="rect">
            <a:avLst/>
          </a:prstGeom>
          <a:noFill/>
        </p:spPr>
        <p:txBody>
          <a:bodyPr wrap="square">
            <a:spAutoFit/>
          </a:bodyPr>
          <a:lstStyle/>
          <a:p>
            <a:pPr marR="0" algn="l" rtl="0"/>
            <a:r>
              <a:rPr lang="en-GB" sz="2000" b="0" i="0" u="none" strike="noStrike" baseline="30000" dirty="0">
                <a:solidFill>
                  <a:srgbClr val="000000"/>
                </a:solidFill>
                <a:latin typeface="Gotham Book" panose="02000603040000020004" pitchFamily="2" charset="0"/>
              </a:rPr>
              <a:t>Athens | </a:t>
            </a:r>
            <a:r>
              <a:rPr lang="en-GB" sz="2000" b="0" i="0" u="none" strike="noStrike" baseline="30000" dirty="0" err="1">
                <a:solidFill>
                  <a:srgbClr val="000000"/>
                </a:solidFill>
                <a:latin typeface="Gotham Book" panose="02000603040000020004" pitchFamily="2" charset="0"/>
              </a:rPr>
              <a:t>Kusadasi</a:t>
            </a:r>
            <a:r>
              <a:rPr lang="en-GB" sz="2000" b="0" i="0" u="none" strike="noStrike" baseline="30000" dirty="0">
                <a:solidFill>
                  <a:srgbClr val="000000"/>
                </a:solidFill>
                <a:latin typeface="Gotham Book" panose="02000603040000020004" pitchFamily="2" charset="0"/>
              </a:rPr>
              <a:t> | Rhodes |</a:t>
            </a:r>
            <a:r>
              <a:rPr lang="en-GB" sz="2000" baseline="30000" dirty="0">
                <a:solidFill>
                  <a:srgbClr val="000000"/>
                </a:solidFill>
                <a:latin typeface="Gotham Book" panose="02000603040000020004" pitchFamily="2" charset="0"/>
              </a:rPr>
              <a:t> </a:t>
            </a:r>
            <a:r>
              <a:rPr lang="en-GB" sz="2000" b="0" i="0" u="none" strike="noStrike" baseline="30000" dirty="0">
                <a:solidFill>
                  <a:srgbClr val="000000"/>
                </a:solidFill>
                <a:latin typeface="Gotham Book" panose="02000603040000020004" pitchFamily="2" charset="0"/>
              </a:rPr>
              <a:t>Santorini</a:t>
            </a:r>
            <a:br>
              <a:rPr lang="en-GB" sz="2000" b="0" i="0" u="none" strike="noStrike" baseline="30000" dirty="0">
                <a:solidFill>
                  <a:srgbClr val="000000"/>
                </a:solidFill>
                <a:latin typeface="Gotham Book" panose="02000603040000020004" pitchFamily="2" charset="0"/>
              </a:rPr>
            </a:br>
            <a:r>
              <a:rPr lang="en-GB" sz="2000" b="0" i="0" u="none" strike="noStrike" baseline="30000" dirty="0" err="1">
                <a:solidFill>
                  <a:srgbClr val="000000"/>
                </a:solidFill>
                <a:latin typeface="Gotham Book" panose="02000603040000020004" pitchFamily="2" charset="0"/>
              </a:rPr>
              <a:t>Lavrio</a:t>
            </a:r>
            <a:r>
              <a:rPr lang="en-GB" sz="2000" b="0" i="0" u="none" strike="noStrike" baseline="30000" dirty="0">
                <a:solidFill>
                  <a:srgbClr val="000000"/>
                </a:solidFill>
                <a:latin typeface="Gotham Book" panose="02000603040000020004" pitchFamily="2" charset="0"/>
              </a:rPr>
              <a:t> | Mykonos | Milos | Agios Nikolaos</a:t>
            </a:r>
          </a:p>
        </p:txBody>
      </p:sp>
      <p:sp>
        <p:nvSpPr>
          <p:cNvPr id="8" name="TextBox 7">
            <a:extLst>
              <a:ext uri="{FF2B5EF4-FFF2-40B4-BE49-F238E27FC236}">
                <a16:creationId xmlns:a16="http://schemas.microsoft.com/office/drawing/2014/main" id="{7EC372D3-4E11-49CE-9839-615973BC6BD6}"/>
              </a:ext>
            </a:extLst>
          </p:cNvPr>
          <p:cNvSpPr txBox="1"/>
          <p:nvPr/>
        </p:nvSpPr>
        <p:spPr>
          <a:xfrm>
            <a:off x="4421660" y="202452"/>
            <a:ext cx="5845746" cy="830997"/>
          </a:xfrm>
          <a:prstGeom prst="rect">
            <a:avLst/>
          </a:prstGeom>
          <a:noFill/>
        </p:spPr>
        <p:txBody>
          <a:bodyPr wrap="square">
            <a:spAutoFit/>
          </a:bodyPr>
          <a:lstStyle/>
          <a:p>
            <a:pPr marR="0" algn="l" rtl="0"/>
            <a:r>
              <a:rPr lang="en-GB" sz="3600" b="0" i="1" u="none" strike="noStrike" baseline="30000" dirty="0">
                <a:solidFill>
                  <a:srgbClr val="154194"/>
                </a:solidFill>
                <a:latin typeface="+mj-lt"/>
              </a:rPr>
              <a:t>(</a:t>
            </a:r>
            <a:r>
              <a:rPr lang="en-GB" sz="3600" i="1" baseline="30000" dirty="0">
                <a:solidFill>
                  <a:srgbClr val="154194"/>
                </a:solidFill>
                <a:latin typeface="+mj-lt"/>
              </a:rPr>
              <a:t>June</a:t>
            </a:r>
            <a:r>
              <a:rPr lang="en-GB" sz="3600" b="0" i="1" u="none" strike="noStrike" baseline="30000" dirty="0">
                <a:solidFill>
                  <a:srgbClr val="154194"/>
                </a:solidFill>
                <a:latin typeface="+mj-lt"/>
              </a:rPr>
              <a:t> – Aug)</a:t>
            </a:r>
            <a:br>
              <a:rPr lang="en-GB" sz="3600" b="0" i="1" u="none" strike="noStrike" baseline="30000" dirty="0">
                <a:solidFill>
                  <a:srgbClr val="154194"/>
                </a:solidFill>
                <a:latin typeface="+mj-lt"/>
              </a:rPr>
            </a:br>
            <a:r>
              <a:rPr lang="en-GB" sz="3600" b="0" i="1" u="none" strike="noStrike" baseline="30000" dirty="0">
                <a:solidFill>
                  <a:srgbClr val="154194"/>
                </a:solidFill>
                <a:latin typeface="+mj-lt"/>
              </a:rPr>
              <a:t>7 night All-Inclusive cruise</a:t>
            </a:r>
          </a:p>
        </p:txBody>
      </p:sp>
      <p:sp>
        <p:nvSpPr>
          <p:cNvPr id="9" name="Rectangle 8">
            <a:extLst>
              <a:ext uri="{FF2B5EF4-FFF2-40B4-BE49-F238E27FC236}">
                <a16:creationId xmlns:a16="http://schemas.microsoft.com/office/drawing/2014/main" id="{49C5DA49-4A0E-4D67-A267-470A9080DF6C}"/>
              </a:ext>
            </a:extLst>
          </p:cNvPr>
          <p:cNvSpPr/>
          <p:nvPr/>
        </p:nvSpPr>
        <p:spPr>
          <a:xfrm>
            <a:off x="9691575" y="-1"/>
            <a:ext cx="2499618" cy="6861305"/>
          </a:xfrm>
          <a:custGeom>
            <a:avLst/>
            <a:gdLst>
              <a:gd name="connsiteX0" fmla="*/ 0 w 3403002"/>
              <a:gd name="connsiteY0" fmla="*/ 0 h 6858000"/>
              <a:gd name="connsiteX1" fmla="*/ 3403002 w 3403002"/>
              <a:gd name="connsiteY1" fmla="*/ 0 h 6858000"/>
              <a:gd name="connsiteX2" fmla="*/ 3403002 w 3403002"/>
              <a:gd name="connsiteY2" fmla="*/ 6858000 h 6858000"/>
              <a:gd name="connsiteX3" fmla="*/ 0 w 3403002"/>
              <a:gd name="connsiteY3" fmla="*/ 6858000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925158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72583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61566 w 3403002"/>
              <a:gd name="connsiteY3" fmla="*/ 6792882 h 6858000"/>
              <a:gd name="connsiteX4" fmla="*/ 0 w 3403002"/>
              <a:gd name="connsiteY4" fmla="*/ 0 h 6858000"/>
              <a:gd name="connsiteX0" fmla="*/ 0 w 3403002"/>
              <a:gd name="connsiteY0" fmla="*/ 0 h 6792882"/>
              <a:gd name="connsiteX1" fmla="*/ 3403002 w 3403002"/>
              <a:gd name="connsiteY1" fmla="*/ 0 h 6792882"/>
              <a:gd name="connsiteX2" fmla="*/ 2907243 w 3403002"/>
              <a:gd name="connsiteY2" fmla="*/ 6640561 h 6792882"/>
              <a:gd name="connsiteX3" fmla="*/ 1161566 w 3403002"/>
              <a:gd name="connsiteY3" fmla="*/ 6792882 h 6792882"/>
              <a:gd name="connsiteX4" fmla="*/ 0 w 3403002"/>
              <a:gd name="connsiteY4" fmla="*/ 0 h 6792882"/>
              <a:gd name="connsiteX0" fmla="*/ 0 w 3403002"/>
              <a:gd name="connsiteY0" fmla="*/ 0 h 6792882"/>
              <a:gd name="connsiteX1" fmla="*/ 3403002 w 3403002"/>
              <a:gd name="connsiteY1" fmla="*/ 0 h 6792882"/>
              <a:gd name="connsiteX2" fmla="*/ 2499618 w 3403002"/>
              <a:gd name="connsiteY2" fmla="*/ 6771023 h 6792882"/>
              <a:gd name="connsiteX3" fmla="*/ 1161566 w 3403002"/>
              <a:gd name="connsiteY3" fmla="*/ 6792882 h 6792882"/>
              <a:gd name="connsiteX4" fmla="*/ 0 w 3403002"/>
              <a:gd name="connsiteY4" fmla="*/ 0 h 6792882"/>
              <a:gd name="connsiteX0" fmla="*/ 0 w 2499618"/>
              <a:gd name="connsiteY0" fmla="*/ 0 h 6792882"/>
              <a:gd name="connsiteX1" fmla="*/ 2444535 w 2499618"/>
              <a:gd name="connsiteY1" fmla="*/ 65231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92882"/>
              <a:gd name="connsiteX1" fmla="*/ 2488602 w 2499618"/>
              <a:gd name="connsiteY1" fmla="*/ 0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761109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697562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43526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9504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618" h="6771023">
                <a:moveTo>
                  <a:pt x="0" y="0"/>
                </a:moveTo>
                <a:lnTo>
                  <a:pt x="2495042" y="0"/>
                </a:lnTo>
                <a:cubicBezTo>
                  <a:pt x="2496567" y="2257008"/>
                  <a:pt x="2498093" y="4514015"/>
                  <a:pt x="2499618" y="6771023"/>
                </a:cubicBezTo>
                <a:lnTo>
                  <a:pt x="1161566" y="6767464"/>
                </a:lnTo>
                <a:lnTo>
                  <a:pt x="0" y="0"/>
                </a:lnTo>
                <a:close/>
              </a:path>
            </a:pathLst>
          </a:cu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10;&#10;Description automatically generated">
            <a:extLst>
              <a:ext uri="{FF2B5EF4-FFF2-40B4-BE49-F238E27FC236}">
                <a16:creationId xmlns:a16="http://schemas.microsoft.com/office/drawing/2014/main" id="{AC840DF4-209F-4B50-B961-761C71D3CB0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92475" y="-111532"/>
            <a:ext cx="2299525" cy="2106622"/>
          </a:xfrm>
          <a:prstGeom prst="rect">
            <a:avLst/>
          </a:prstGeom>
        </p:spPr>
      </p:pic>
      <p:sp>
        <p:nvSpPr>
          <p:cNvPr id="17" name="TextBox 16">
            <a:extLst>
              <a:ext uri="{FF2B5EF4-FFF2-40B4-BE49-F238E27FC236}">
                <a16:creationId xmlns:a16="http://schemas.microsoft.com/office/drawing/2014/main" id="{B6641DAF-E162-4F19-98B3-95ABF3806B45}"/>
              </a:ext>
            </a:extLst>
          </p:cNvPr>
          <p:cNvSpPr txBox="1"/>
          <p:nvPr/>
        </p:nvSpPr>
        <p:spPr>
          <a:xfrm>
            <a:off x="240236" y="2165462"/>
            <a:ext cx="5919753" cy="810478"/>
          </a:xfrm>
          <a:prstGeom prst="rect">
            <a:avLst/>
          </a:prstGeom>
          <a:noFill/>
        </p:spPr>
        <p:txBody>
          <a:bodyPr wrap="square">
            <a:spAutoFit/>
          </a:bodyPr>
          <a:lstStyle/>
          <a:p>
            <a:pPr marR="0" algn="l" rtl="0"/>
            <a:r>
              <a:rPr lang="en-GB" sz="2000" b="0" i="0" u="none" strike="noStrike" baseline="30000" dirty="0">
                <a:solidFill>
                  <a:srgbClr val="154194"/>
                </a:solidFill>
                <a:latin typeface="Gotham Book" panose="02000603040000020004" pitchFamily="2" charset="0"/>
              </a:rPr>
              <a:t>•</a:t>
            </a:r>
            <a:r>
              <a:rPr lang="en-GB" sz="2000" b="0" i="0" u="none" strike="noStrike" baseline="30000" dirty="0">
                <a:solidFill>
                  <a:srgbClr val="000000"/>
                </a:solidFill>
                <a:latin typeface="Gotham Book" panose="02000603040000020004" pitchFamily="2" charset="0"/>
              </a:rPr>
              <a:t> </a:t>
            </a:r>
            <a:r>
              <a:rPr lang="en-GB" sz="2000" b="0" i="0" u="none" strike="noStrike" baseline="30000" dirty="0">
                <a:solidFill>
                  <a:srgbClr val="000000"/>
                </a:solidFill>
                <a:latin typeface="Gotham Bold" panose="02000803030000020004" pitchFamily="2" charset="0"/>
              </a:rPr>
              <a:t>Ephesus</a:t>
            </a:r>
            <a:r>
              <a:rPr lang="en-GB" sz="2000" b="0" i="0" u="none" strike="noStrike" baseline="30000" dirty="0">
                <a:solidFill>
                  <a:srgbClr val="000000"/>
                </a:solidFill>
                <a:latin typeface="Gotham Book" panose="02000603040000020004" pitchFamily="2" charset="0"/>
              </a:rPr>
              <a:t>, </a:t>
            </a:r>
            <a:r>
              <a:rPr lang="en-GB" sz="2000" b="0" i="0" u="none" strike="noStrike" baseline="30000" dirty="0" err="1">
                <a:solidFill>
                  <a:srgbClr val="000000"/>
                </a:solidFill>
                <a:latin typeface="Gotham Book" panose="02000603040000020004" pitchFamily="2" charset="0"/>
              </a:rPr>
              <a:t>Kusadasi</a:t>
            </a:r>
            <a:endParaRPr lang="en-GB" sz="2000" b="0" i="0" u="none" strike="noStrike" baseline="30000" dirty="0">
              <a:solidFill>
                <a:srgbClr val="000000"/>
              </a:solidFill>
              <a:latin typeface="Gotham Book" panose="02000603040000020004" pitchFamily="2" charset="0"/>
            </a:endParaRPr>
          </a:p>
          <a:p>
            <a:pPr marR="0" algn="l" rtl="0"/>
            <a:r>
              <a:rPr lang="en-GB" sz="2000" b="0" i="0" u="none" strike="noStrike" baseline="30000" dirty="0">
                <a:solidFill>
                  <a:srgbClr val="154194"/>
                </a:solidFill>
                <a:latin typeface="Gotham Book" panose="02000603040000020004" pitchFamily="2" charset="0"/>
              </a:rPr>
              <a:t>•</a:t>
            </a:r>
            <a:r>
              <a:rPr lang="en-GB" sz="2000" b="0" i="0" u="none" strike="noStrike" baseline="30000" dirty="0">
                <a:solidFill>
                  <a:srgbClr val="000000"/>
                </a:solidFill>
                <a:latin typeface="Gotham Book" panose="02000603040000020004" pitchFamily="2" charset="0"/>
              </a:rPr>
              <a:t> </a:t>
            </a:r>
            <a:r>
              <a:rPr lang="en-GB" sz="2000" b="0" i="0" u="none" strike="noStrike" baseline="30000" dirty="0">
                <a:solidFill>
                  <a:srgbClr val="000000"/>
                </a:solidFill>
                <a:latin typeface="Gotham Bold" panose="02000803030000020004" pitchFamily="2" charset="0"/>
              </a:rPr>
              <a:t>Acropolis of </a:t>
            </a:r>
            <a:r>
              <a:rPr lang="en-GB" sz="2000" b="0" i="0" u="none" strike="noStrike" baseline="30000" dirty="0" err="1">
                <a:solidFill>
                  <a:srgbClr val="000000"/>
                </a:solidFill>
                <a:latin typeface="Gotham Bold" panose="02000803030000020004" pitchFamily="2" charset="0"/>
              </a:rPr>
              <a:t>Lindos</a:t>
            </a:r>
            <a:r>
              <a:rPr lang="en-GB" sz="2000" b="0" i="0" u="none" strike="noStrike" baseline="30000" dirty="0">
                <a:solidFill>
                  <a:srgbClr val="000000"/>
                </a:solidFill>
                <a:latin typeface="Gotham Book" panose="02000603040000020004" pitchFamily="2" charset="0"/>
              </a:rPr>
              <a:t>, Rhodes</a:t>
            </a:r>
          </a:p>
          <a:p>
            <a:pPr marR="0" algn="l" rtl="0"/>
            <a:endParaRPr lang="en-GB" sz="2000" dirty="0"/>
          </a:p>
        </p:txBody>
      </p:sp>
      <p:sp>
        <p:nvSpPr>
          <p:cNvPr id="19" name="TextBox 18">
            <a:extLst>
              <a:ext uri="{FF2B5EF4-FFF2-40B4-BE49-F238E27FC236}">
                <a16:creationId xmlns:a16="http://schemas.microsoft.com/office/drawing/2014/main" id="{D59E1A86-6C63-4B31-A85A-52FFCFC1E34D}"/>
              </a:ext>
            </a:extLst>
          </p:cNvPr>
          <p:cNvSpPr txBox="1"/>
          <p:nvPr/>
        </p:nvSpPr>
        <p:spPr>
          <a:xfrm>
            <a:off x="240236" y="1846435"/>
            <a:ext cx="5919753" cy="379591"/>
          </a:xfrm>
          <a:prstGeom prst="rect">
            <a:avLst/>
          </a:prstGeom>
          <a:noFill/>
        </p:spPr>
        <p:txBody>
          <a:bodyPr wrap="square">
            <a:spAutoFit/>
          </a:bodyPr>
          <a:lstStyle/>
          <a:p>
            <a:pPr marR="0" algn="l" rtl="0"/>
            <a:r>
              <a:rPr lang="en-GB" sz="2800" b="0" i="1" u="none" strike="noStrike" baseline="30000" dirty="0">
                <a:solidFill>
                  <a:srgbClr val="154194"/>
                </a:solidFill>
                <a:latin typeface="+mj-lt"/>
              </a:rPr>
              <a:t>Included excursions</a:t>
            </a:r>
          </a:p>
        </p:txBody>
      </p:sp>
    </p:spTree>
    <p:extLst>
      <p:ext uri="{BB962C8B-B14F-4D97-AF65-F5344CB8AC3E}">
        <p14:creationId xmlns:p14="http://schemas.microsoft.com/office/powerpoint/2010/main" val="154699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B931021-E8D5-411A-B37B-D8D2D7377029}"/>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2832649" y="704369"/>
            <a:ext cx="7279347" cy="4021775"/>
          </a:xfrm>
          <a:prstGeom prst="rect">
            <a:avLst/>
          </a:prstGeom>
          <a:effectLst>
            <a:softEdge rad="0"/>
          </a:effectLst>
        </p:spPr>
      </p:pic>
      <p:sp>
        <p:nvSpPr>
          <p:cNvPr id="3" name="Rectangle 2">
            <a:extLst>
              <a:ext uri="{FF2B5EF4-FFF2-40B4-BE49-F238E27FC236}">
                <a16:creationId xmlns:a16="http://schemas.microsoft.com/office/drawing/2014/main" id="{8CBC61B5-D1F6-4A56-BA3C-810EE8399E7F}"/>
              </a:ext>
            </a:extLst>
          </p:cNvPr>
          <p:cNvSpPr/>
          <p:nvPr/>
        </p:nvSpPr>
        <p:spPr>
          <a:xfrm>
            <a:off x="0" y="0"/>
            <a:ext cx="12192000" cy="975444"/>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A8F8F0CC-684D-4CEE-B79B-349B94A835CB}"/>
              </a:ext>
            </a:extLst>
          </p:cNvPr>
          <p:cNvSpPr txBox="1"/>
          <p:nvPr/>
        </p:nvSpPr>
        <p:spPr>
          <a:xfrm>
            <a:off x="299789" y="347643"/>
            <a:ext cx="5135666" cy="59741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1" u="none" strike="noStrike" kern="1200" cap="none" spc="-300" normalizeH="0" baseline="30000" noProof="0" dirty="0">
                <a:ln>
                  <a:noFill/>
                </a:ln>
                <a:solidFill>
                  <a:schemeClr val="accent1"/>
                </a:solidFill>
                <a:effectLst/>
                <a:uLnTx/>
                <a:uFillTx/>
                <a:latin typeface="+mj-lt"/>
                <a:ea typeface="Josefin Sans" pitchFamily="2" charset="0"/>
                <a:cs typeface="+mn-cs"/>
              </a:rPr>
              <a:t>Idyllic AEGEAN</a:t>
            </a:r>
          </a:p>
        </p:txBody>
      </p:sp>
      <p:sp>
        <p:nvSpPr>
          <p:cNvPr id="9" name="Rectangle 8">
            <a:extLst>
              <a:ext uri="{FF2B5EF4-FFF2-40B4-BE49-F238E27FC236}">
                <a16:creationId xmlns:a16="http://schemas.microsoft.com/office/drawing/2014/main" id="{49C5DA49-4A0E-4D67-A267-470A9080DF6C}"/>
              </a:ext>
            </a:extLst>
          </p:cNvPr>
          <p:cNvSpPr/>
          <p:nvPr/>
        </p:nvSpPr>
        <p:spPr>
          <a:xfrm>
            <a:off x="9691575" y="-1"/>
            <a:ext cx="2499618" cy="6861305"/>
          </a:xfrm>
          <a:custGeom>
            <a:avLst/>
            <a:gdLst>
              <a:gd name="connsiteX0" fmla="*/ 0 w 3403002"/>
              <a:gd name="connsiteY0" fmla="*/ 0 h 6858000"/>
              <a:gd name="connsiteX1" fmla="*/ 3403002 w 3403002"/>
              <a:gd name="connsiteY1" fmla="*/ 0 h 6858000"/>
              <a:gd name="connsiteX2" fmla="*/ 3403002 w 3403002"/>
              <a:gd name="connsiteY2" fmla="*/ 6858000 h 6858000"/>
              <a:gd name="connsiteX3" fmla="*/ 0 w 3403002"/>
              <a:gd name="connsiteY3" fmla="*/ 6858000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925158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72583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61566 w 3403002"/>
              <a:gd name="connsiteY3" fmla="*/ 6792882 h 6858000"/>
              <a:gd name="connsiteX4" fmla="*/ 0 w 3403002"/>
              <a:gd name="connsiteY4" fmla="*/ 0 h 6858000"/>
              <a:gd name="connsiteX0" fmla="*/ 0 w 3403002"/>
              <a:gd name="connsiteY0" fmla="*/ 0 h 6792882"/>
              <a:gd name="connsiteX1" fmla="*/ 3403002 w 3403002"/>
              <a:gd name="connsiteY1" fmla="*/ 0 h 6792882"/>
              <a:gd name="connsiteX2" fmla="*/ 2907243 w 3403002"/>
              <a:gd name="connsiteY2" fmla="*/ 6640561 h 6792882"/>
              <a:gd name="connsiteX3" fmla="*/ 1161566 w 3403002"/>
              <a:gd name="connsiteY3" fmla="*/ 6792882 h 6792882"/>
              <a:gd name="connsiteX4" fmla="*/ 0 w 3403002"/>
              <a:gd name="connsiteY4" fmla="*/ 0 h 6792882"/>
              <a:gd name="connsiteX0" fmla="*/ 0 w 3403002"/>
              <a:gd name="connsiteY0" fmla="*/ 0 h 6792882"/>
              <a:gd name="connsiteX1" fmla="*/ 3403002 w 3403002"/>
              <a:gd name="connsiteY1" fmla="*/ 0 h 6792882"/>
              <a:gd name="connsiteX2" fmla="*/ 2499618 w 3403002"/>
              <a:gd name="connsiteY2" fmla="*/ 6771023 h 6792882"/>
              <a:gd name="connsiteX3" fmla="*/ 1161566 w 3403002"/>
              <a:gd name="connsiteY3" fmla="*/ 6792882 h 6792882"/>
              <a:gd name="connsiteX4" fmla="*/ 0 w 3403002"/>
              <a:gd name="connsiteY4" fmla="*/ 0 h 6792882"/>
              <a:gd name="connsiteX0" fmla="*/ 0 w 2499618"/>
              <a:gd name="connsiteY0" fmla="*/ 0 h 6792882"/>
              <a:gd name="connsiteX1" fmla="*/ 2444535 w 2499618"/>
              <a:gd name="connsiteY1" fmla="*/ 65231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92882"/>
              <a:gd name="connsiteX1" fmla="*/ 2488602 w 2499618"/>
              <a:gd name="connsiteY1" fmla="*/ 0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761109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697562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43526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9504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618" h="6771023">
                <a:moveTo>
                  <a:pt x="0" y="0"/>
                </a:moveTo>
                <a:lnTo>
                  <a:pt x="2495042" y="0"/>
                </a:lnTo>
                <a:cubicBezTo>
                  <a:pt x="2496567" y="2257008"/>
                  <a:pt x="2498093" y="4514015"/>
                  <a:pt x="2499618" y="6771023"/>
                </a:cubicBezTo>
                <a:lnTo>
                  <a:pt x="1161566" y="6767464"/>
                </a:lnTo>
                <a:lnTo>
                  <a:pt x="0" y="0"/>
                </a:lnTo>
                <a:close/>
              </a:path>
            </a:pathLst>
          </a:cu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10;&#10;Description automatically generated">
            <a:extLst>
              <a:ext uri="{FF2B5EF4-FFF2-40B4-BE49-F238E27FC236}">
                <a16:creationId xmlns:a16="http://schemas.microsoft.com/office/drawing/2014/main" id="{AC840DF4-209F-4B50-B961-761C71D3CB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92475" y="-111532"/>
            <a:ext cx="2299525" cy="2106622"/>
          </a:xfrm>
          <a:prstGeom prst="rect">
            <a:avLst/>
          </a:prstGeom>
        </p:spPr>
      </p:pic>
      <p:pic>
        <p:nvPicPr>
          <p:cNvPr id="18" name="Picture 17">
            <a:extLst>
              <a:ext uri="{FF2B5EF4-FFF2-40B4-BE49-F238E27FC236}">
                <a16:creationId xmlns:a16="http://schemas.microsoft.com/office/drawing/2014/main" id="{05052E8E-934B-409D-AC7A-B2932027579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80075" y="982840"/>
            <a:ext cx="4041585" cy="4443541"/>
          </a:xfrm>
          <a:prstGeom prst="rect">
            <a:avLst/>
          </a:prstGeom>
        </p:spPr>
      </p:pic>
      <p:sp>
        <p:nvSpPr>
          <p:cNvPr id="27" name="TextBox 26">
            <a:extLst>
              <a:ext uri="{FF2B5EF4-FFF2-40B4-BE49-F238E27FC236}">
                <a16:creationId xmlns:a16="http://schemas.microsoft.com/office/drawing/2014/main" id="{3D8C5FBE-0EDA-491C-B782-2358C3506F12}"/>
              </a:ext>
            </a:extLst>
          </p:cNvPr>
          <p:cNvSpPr txBox="1"/>
          <p:nvPr/>
        </p:nvSpPr>
        <p:spPr>
          <a:xfrm>
            <a:off x="380075" y="5499233"/>
            <a:ext cx="6096000" cy="430887"/>
          </a:xfrm>
          <a:prstGeom prst="rect">
            <a:avLst/>
          </a:prstGeom>
          <a:noFill/>
        </p:spPr>
        <p:txBody>
          <a:bodyPr wrap="square">
            <a:spAutoFit/>
          </a:bodyPr>
          <a:lstStyle/>
          <a:p>
            <a:r>
              <a:rPr lang="en-GB" sz="1100" dirty="0">
                <a:latin typeface="Gotham Book" panose="02000603040000020004" pitchFamily="2" charset="0"/>
              </a:rPr>
              <a:t>*Tendering weather permitting.</a:t>
            </a:r>
          </a:p>
          <a:p>
            <a:r>
              <a:rPr lang="en-GB" sz="1100" dirty="0">
                <a:latin typeface="Gotham Book" panose="02000603040000020004" pitchFamily="2" charset="0"/>
              </a:rPr>
              <a:t>Why not start your cruise in </a:t>
            </a:r>
            <a:r>
              <a:rPr lang="en-GB" sz="1100" dirty="0" err="1">
                <a:latin typeface="Gotham Book" panose="02000603040000020004" pitchFamily="2" charset="0"/>
              </a:rPr>
              <a:t>Kusadasi</a:t>
            </a:r>
            <a:r>
              <a:rPr lang="en-GB" sz="1100" dirty="0">
                <a:latin typeface="Gotham Book" panose="02000603040000020004" pitchFamily="2" charset="0"/>
              </a:rPr>
              <a:t>.</a:t>
            </a:r>
          </a:p>
        </p:txBody>
      </p:sp>
      <p:sp>
        <p:nvSpPr>
          <p:cNvPr id="12" name="TextBox 11">
            <a:extLst>
              <a:ext uri="{FF2B5EF4-FFF2-40B4-BE49-F238E27FC236}">
                <a16:creationId xmlns:a16="http://schemas.microsoft.com/office/drawing/2014/main" id="{033BC931-BC26-4CF2-BA06-114E6501F342}"/>
              </a:ext>
            </a:extLst>
          </p:cNvPr>
          <p:cNvSpPr txBox="1"/>
          <p:nvPr/>
        </p:nvSpPr>
        <p:spPr>
          <a:xfrm>
            <a:off x="4854902" y="4759723"/>
            <a:ext cx="2586703" cy="892552"/>
          </a:xfrm>
          <a:prstGeom prst="rect">
            <a:avLst/>
          </a:prstGeom>
          <a:noFill/>
        </p:spPr>
        <p:txBody>
          <a:bodyPr wrap="square">
            <a:spAutoFit/>
          </a:bodyPr>
          <a:lstStyle/>
          <a:p>
            <a:pPr>
              <a:spcAft>
                <a:spcPts val="200"/>
              </a:spcAft>
            </a:pPr>
            <a:r>
              <a:rPr lang="en-GB" sz="1400" b="1" dirty="0">
                <a:solidFill>
                  <a:schemeClr val="accent1"/>
                </a:solidFill>
                <a:latin typeface="Gotham Book" panose="02000603040000020004" pitchFamily="2" charset="0"/>
              </a:rPr>
              <a:t>2021 sailing dates:</a:t>
            </a:r>
          </a:p>
          <a:p>
            <a:pPr>
              <a:spcAft>
                <a:spcPts val="200"/>
              </a:spcAft>
            </a:pPr>
            <a:r>
              <a:rPr lang="en-GB" sz="1100" dirty="0">
                <a:latin typeface="Gotham Book" panose="02000603040000020004" pitchFamily="2" charset="0"/>
              </a:rPr>
              <a:t>June	12, 19, 26</a:t>
            </a:r>
          </a:p>
          <a:p>
            <a:pPr>
              <a:spcAft>
                <a:spcPts val="200"/>
              </a:spcAft>
            </a:pPr>
            <a:r>
              <a:rPr lang="en-GB" sz="1100" dirty="0">
                <a:latin typeface="Gotham Book" panose="02000603040000020004" pitchFamily="2" charset="0"/>
              </a:rPr>
              <a:t>July	03, 10, 17, 24, 31</a:t>
            </a:r>
          </a:p>
          <a:p>
            <a:pPr>
              <a:spcAft>
                <a:spcPts val="200"/>
              </a:spcAft>
            </a:pPr>
            <a:r>
              <a:rPr lang="en-GB" sz="1100" dirty="0">
                <a:latin typeface="Gotham Book" panose="02000603040000020004" pitchFamily="2" charset="0"/>
              </a:rPr>
              <a:t>August	07, 14, 21</a:t>
            </a:r>
          </a:p>
        </p:txBody>
      </p:sp>
      <p:sp>
        <p:nvSpPr>
          <p:cNvPr id="14" name="TextBox 13">
            <a:extLst>
              <a:ext uri="{FF2B5EF4-FFF2-40B4-BE49-F238E27FC236}">
                <a16:creationId xmlns:a16="http://schemas.microsoft.com/office/drawing/2014/main" id="{6525B109-8A30-41FC-A560-7B6933755C18}"/>
              </a:ext>
            </a:extLst>
          </p:cNvPr>
          <p:cNvSpPr txBox="1"/>
          <p:nvPr/>
        </p:nvSpPr>
        <p:spPr>
          <a:xfrm>
            <a:off x="4421660" y="202452"/>
            <a:ext cx="5845746" cy="830997"/>
          </a:xfrm>
          <a:prstGeom prst="rect">
            <a:avLst/>
          </a:prstGeom>
          <a:noFill/>
        </p:spPr>
        <p:txBody>
          <a:bodyPr wrap="square">
            <a:spAutoFit/>
          </a:bodyPr>
          <a:lstStyle/>
          <a:p>
            <a:pPr marR="0" algn="l" rtl="0"/>
            <a:r>
              <a:rPr lang="en-GB" sz="3600" b="0" i="1" u="none" strike="noStrike" baseline="30000" dirty="0">
                <a:solidFill>
                  <a:srgbClr val="154194"/>
                </a:solidFill>
                <a:latin typeface="+mj-lt"/>
              </a:rPr>
              <a:t>(June – Aug)</a:t>
            </a:r>
            <a:br>
              <a:rPr lang="en-GB" sz="3600" b="0" i="1" u="none" strike="noStrike" baseline="30000" dirty="0">
                <a:solidFill>
                  <a:srgbClr val="154194"/>
                </a:solidFill>
                <a:latin typeface="+mj-lt"/>
              </a:rPr>
            </a:br>
            <a:r>
              <a:rPr lang="en-GB" sz="3600" b="0" i="1" u="none" strike="noStrike" baseline="30000" dirty="0">
                <a:solidFill>
                  <a:srgbClr val="154194"/>
                </a:solidFill>
                <a:latin typeface="+mj-lt"/>
              </a:rPr>
              <a:t>7 night All-Inclusive cruise</a:t>
            </a:r>
          </a:p>
        </p:txBody>
      </p:sp>
    </p:spTree>
    <p:extLst>
      <p:ext uri="{BB962C8B-B14F-4D97-AF65-F5344CB8AC3E}">
        <p14:creationId xmlns:p14="http://schemas.microsoft.com/office/powerpoint/2010/main" val="837042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view of a large rock&#10;&#10;Description automatically generated">
            <a:extLst>
              <a:ext uri="{FF2B5EF4-FFF2-40B4-BE49-F238E27FC236}">
                <a16:creationId xmlns:a16="http://schemas.microsoft.com/office/drawing/2014/main" id="{26AA8E8C-4A1A-4D59-836C-A50C41A85B5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216127" y="3960775"/>
            <a:ext cx="4900824" cy="2897226"/>
          </a:xfrm>
          <a:prstGeom prst="rect">
            <a:avLst/>
          </a:prstGeom>
        </p:spPr>
      </p:pic>
      <p:pic>
        <p:nvPicPr>
          <p:cNvPr id="13" name="Picture 12" descr="A large stone building&#10;&#10;Description automatically generated">
            <a:extLst>
              <a:ext uri="{FF2B5EF4-FFF2-40B4-BE49-F238E27FC236}">
                <a16:creationId xmlns:a16="http://schemas.microsoft.com/office/drawing/2014/main" id="{396AFA70-D02F-483F-B1CF-4B716541E30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16126" y="859536"/>
            <a:ext cx="4180601" cy="3044759"/>
          </a:xfrm>
          <a:prstGeom prst="rect">
            <a:avLst/>
          </a:prstGeom>
        </p:spPr>
      </p:pic>
      <p:pic>
        <p:nvPicPr>
          <p:cNvPr id="6" name="Picture 5" descr="A view of a beach&#10;&#10;Description automatically generated">
            <a:extLst>
              <a:ext uri="{FF2B5EF4-FFF2-40B4-BE49-F238E27FC236}">
                <a16:creationId xmlns:a16="http://schemas.microsoft.com/office/drawing/2014/main" id="{0FA1EE71-C6E1-4A3E-BEE7-A553C3F1030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1265"/>
            <a:ext cx="6160546" cy="6870024"/>
          </a:xfrm>
          <a:prstGeom prst="rect">
            <a:avLst/>
          </a:prstGeom>
        </p:spPr>
      </p:pic>
      <p:sp>
        <p:nvSpPr>
          <p:cNvPr id="3" name="Rectangle 2">
            <a:extLst>
              <a:ext uri="{FF2B5EF4-FFF2-40B4-BE49-F238E27FC236}">
                <a16:creationId xmlns:a16="http://schemas.microsoft.com/office/drawing/2014/main" id="{8CBC61B5-D1F6-4A56-BA3C-810EE8399E7F}"/>
              </a:ext>
            </a:extLst>
          </p:cNvPr>
          <p:cNvSpPr/>
          <p:nvPr/>
        </p:nvSpPr>
        <p:spPr>
          <a:xfrm>
            <a:off x="0" y="0"/>
            <a:ext cx="12192000" cy="975444"/>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A8F8F0CC-684D-4CEE-B79B-349B94A835CB}"/>
              </a:ext>
            </a:extLst>
          </p:cNvPr>
          <p:cNvSpPr txBox="1"/>
          <p:nvPr/>
        </p:nvSpPr>
        <p:spPr>
          <a:xfrm>
            <a:off x="299789" y="347643"/>
            <a:ext cx="5135666" cy="59741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1" u="none" strike="noStrike" kern="1200" cap="none" spc="-300" normalizeH="0" baseline="30000" noProof="0" dirty="0">
                <a:ln>
                  <a:noFill/>
                </a:ln>
                <a:solidFill>
                  <a:schemeClr val="accent1"/>
                </a:solidFill>
                <a:effectLst/>
                <a:uLnTx/>
                <a:uFillTx/>
                <a:latin typeface="+mj-lt"/>
                <a:ea typeface="Josefin Sans" pitchFamily="2" charset="0"/>
                <a:cs typeface="+mn-cs"/>
              </a:rPr>
              <a:t>Idyllic AEGEAN</a:t>
            </a:r>
          </a:p>
        </p:txBody>
      </p:sp>
      <p:sp>
        <p:nvSpPr>
          <p:cNvPr id="7" name="TextBox 6">
            <a:extLst>
              <a:ext uri="{FF2B5EF4-FFF2-40B4-BE49-F238E27FC236}">
                <a16:creationId xmlns:a16="http://schemas.microsoft.com/office/drawing/2014/main" id="{C6D52A80-500E-4ED4-8680-1B5DFAA8F642}"/>
              </a:ext>
            </a:extLst>
          </p:cNvPr>
          <p:cNvSpPr txBox="1"/>
          <p:nvPr/>
        </p:nvSpPr>
        <p:spPr>
          <a:xfrm>
            <a:off x="240793" y="1187019"/>
            <a:ext cx="5919753" cy="502702"/>
          </a:xfrm>
          <a:prstGeom prst="rect">
            <a:avLst/>
          </a:prstGeom>
          <a:noFill/>
        </p:spPr>
        <p:txBody>
          <a:bodyPr wrap="square">
            <a:spAutoFit/>
          </a:bodyPr>
          <a:lstStyle/>
          <a:p>
            <a:pPr marR="0" algn="l" rtl="0"/>
            <a:r>
              <a:rPr lang="en-GB" sz="2000" b="0" i="0" u="none" strike="noStrike" baseline="30000" dirty="0">
                <a:solidFill>
                  <a:srgbClr val="000000"/>
                </a:solidFill>
                <a:latin typeface="Gotham Book" panose="02000603040000020004" pitchFamily="2" charset="0"/>
              </a:rPr>
              <a:t>Athens | </a:t>
            </a:r>
            <a:r>
              <a:rPr lang="en-GB" sz="2000" b="0" i="0" u="none" strike="noStrike" baseline="30000" dirty="0" err="1">
                <a:solidFill>
                  <a:srgbClr val="000000"/>
                </a:solidFill>
                <a:latin typeface="Gotham Book" panose="02000603040000020004" pitchFamily="2" charset="0"/>
              </a:rPr>
              <a:t>Kusadasi</a:t>
            </a:r>
            <a:r>
              <a:rPr lang="en-GB" sz="2000" b="0" i="0" u="none" strike="noStrike" baseline="30000" dirty="0">
                <a:solidFill>
                  <a:srgbClr val="000000"/>
                </a:solidFill>
                <a:latin typeface="Gotham Book" panose="02000603040000020004" pitchFamily="2" charset="0"/>
              </a:rPr>
              <a:t> | Rhodes | Agios Nikolaos</a:t>
            </a:r>
            <a:br>
              <a:rPr lang="en-GB" sz="2000" b="0" i="0" u="none" strike="noStrike" baseline="30000" dirty="0">
                <a:solidFill>
                  <a:srgbClr val="000000"/>
                </a:solidFill>
                <a:latin typeface="Gotham Book" panose="02000603040000020004" pitchFamily="2" charset="0"/>
              </a:rPr>
            </a:br>
            <a:r>
              <a:rPr lang="en-GB" sz="2000" b="0" i="0" u="none" strike="noStrike" baseline="30000" dirty="0">
                <a:solidFill>
                  <a:srgbClr val="000000"/>
                </a:solidFill>
                <a:latin typeface="Gotham Book" panose="02000603040000020004" pitchFamily="2" charset="0"/>
              </a:rPr>
              <a:t>Santorini | Milos | Mykonos</a:t>
            </a:r>
          </a:p>
        </p:txBody>
      </p:sp>
      <p:sp>
        <p:nvSpPr>
          <p:cNvPr id="8" name="TextBox 7">
            <a:extLst>
              <a:ext uri="{FF2B5EF4-FFF2-40B4-BE49-F238E27FC236}">
                <a16:creationId xmlns:a16="http://schemas.microsoft.com/office/drawing/2014/main" id="{7EC372D3-4E11-49CE-9839-615973BC6BD6}"/>
              </a:ext>
            </a:extLst>
          </p:cNvPr>
          <p:cNvSpPr txBox="1"/>
          <p:nvPr/>
        </p:nvSpPr>
        <p:spPr>
          <a:xfrm>
            <a:off x="4421660" y="473537"/>
            <a:ext cx="5269108" cy="461665"/>
          </a:xfrm>
          <a:prstGeom prst="rect">
            <a:avLst/>
          </a:prstGeom>
          <a:noFill/>
        </p:spPr>
        <p:txBody>
          <a:bodyPr wrap="square">
            <a:spAutoFit/>
          </a:bodyPr>
          <a:lstStyle/>
          <a:p>
            <a:pPr marR="0" algn="l" rtl="0"/>
            <a:r>
              <a:rPr lang="en-GB" sz="3600" b="0" i="1" u="none" strike="noStrike" baseline="30000" dirty="0">
                <a:solidFill>
                  <a:srgbClr val="154194"/>
                </a:solidFill>
                <a:latin typeface="+mj-lt"/>
              </a:rPr>
              <a:t>7 night All-Inclusive cruise</a:t>
            </a:r>
          </a:p>
        </p:txBody>
      </p:sp>
      <p:sp>
        <p:nvSpPr>
          <p:cNvPr id="9" name="Rectangle 8">
            <a:extLst>
              <a:ext uri="{FF2B5EF4-FFF2-40B4-BE49-F238E27FC236}">
                <a16:creationId xmlns:a16="http://schemas.microsoft.com/office/drawing/2014/main" id="{49C5DA49-4A0E-4D67-A267-470A9080DF6C}"/>
              </a:ext>
            </a:extLst>
          </p:cNvPr>
          <p:cNvSpPr/>
          <p:nvPr/>
        </p:nvSpPr>
        <p:spPr>
          <a:xfrm>
            <a:off x="9691575" y="-1"/>
            <a:ext cx="2499618" cy="6861305"/>
          </a:xfrm>
          <a:custGeom>
            <a:avLst/>
            <a:gdLst>
              <a:gd name="connsiteX0" fmla="*/ 0 w 3403002"/>
              <a:gd name="connsiteY0" fmla="*/ 0 h 6858000"/>
              <a:gd name="connsiteX1" fmla="*/ 3403002 w 3403002"/>
              <a:gd name="connsiteY1" fmla="*/ 0 h 6858000"/>
              <a:gd name="connsiteX2" fmla="*/ 3403002 w 3403002"/>
              <a:gd name="connsiteY2" fmla="*/ 6858000 h 6858000"/>
              <a:gd name="connsiteX3" fmla="*/ 0 w 3403002"/>
              <a:gd name="connsiteY3" fmla="*/ 6858000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925158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72583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61566 w 3403002"/>
              <a:gd name="connsiteY3" fmla="*/ 6792882 h 6858000"/>
              <a:gd name="connsiteX4" fmla="*/ 0 w 3403002"/>
              <a:gd name="connsiteY4" fmla="*/ 0 h 6858000"/>
              <a:gd name="connsiteX0" fmla="*/ 0 w 3403002"/>
              <a:gd name="connsiteY0" fmla="*/ 0 h 6792882"/>
              <a:gd name="connsiteX1" fmla="*/ 3403002 w 3403002"/>
              <a:gd name="connsiteY1" fmla="*/ 0 h 6792882"/>
              <a:gd name="connsiteX2" fmla="*/ 2907243 w 3403002"/>
              <a:gd name="connsiteY2" fmla="*/ 6640561 h 6792882"/>
              <a:gd name="connsiteX3" fmla="*/ 1161566 w 3403002"/>
              <a:gd name="connsiteY3" fmla="*/ 6792882 h 6792882"/>
              <a:gd name="connsiteX4" fmla="*/ 0 w 3403002"/>
              <a:gd name="connsiteY4" fmla="*/ 0 h 6792882"/>
              <a:gd name="connsiteX0" fmla="*/ 0 w 3403002"/>
              <a:gd name="connsiteY0" fmla="*/ 0 h 6792882"/>
              <a:gd name="connsiteX1" fmla="*/ 3403002 w 3403002"/>
              <a:gd name="connsiteY1" fmla="*/ 0 h 6792882"/>
              <a:gd name="connsiteX2" fmla="*/ 2499618 w 3403002"/>
              <a:gd name="connsiteY2" fmla="*/ 6771023 h 6792882"/>
              <a:gd name="connsiteX3" fmla="*/ 1161566 w 3403002"/>
              <a:gd name="connsiteY3" fmla="*/ 6792882 h 6792882"/>
              <a:gd name="connsiteX4" fmla="*/ 0 w 3403002"/>
              <a:gd name="connsiteY4" fmla="*/ 0 h 6792882"/>
              <a:gd name="connsiteX0" fmla="*/ 0 w 2499618"/>
              <a:gd name="connsiteY0" fmla="*/ 0 h 6792882"/>
              <a:gd name="connsiteX1" fmla="*/ 2444535 w 2499618"/>
              <a:gd name="connsiteY1" fmla="*/ 65231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92882"/>
              <a:gd name="connsiteX1" fmla="*/ 2488602 w 2499618"/>
              <a:gd name="connsiteY1" fmla="*/ 0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761109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697562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43526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9504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618" h="6771023">
                <a:moveTo>
                  <a:pt x="0" y="0"/>
                </a:moveTo>
                <a:lnTo>
                  <a:pt x="2495042" y="0"/>
                </a:lnTo>
                <a:cubicBezTo>
                  <a:pt x="2496567" y="2257008"/>
                  <a:pt x="2498093" y="4514015"/>
                  <a:pt x="2499618" y="6771023"/>
                </a:cubicBezTo>
                <a:lnTo>
                  <a:pt x="1161566" y="6767464"/>
                </a:lnTo>
                <a:lnTo>
                  <a:pt x="0" y="0"/>
                </a:lnTo>
                <a:close/>
              </a:path>
            </a:pathLst>
          </a:cu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10;&#10;Description automatically generated">
            <a:extLst>
              <a:ext uri="{FF2B5EF4-FFF2-40B4-BE49-F238E27FC236}">
                <a16:creationId xmlns:a16="http://schemas.microsoft.com/office/drawing/2014/main" id="{AC840DF4-209F-4B50-B961-761C71D3CB0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92475" y="-111532"/>
            <a:ext cx="2299525" cy="2106622"/>
          </a:xfrm>
          <a:prstGeom prst="rect">
            <a:avLst/>
          </a:prstGeom>
        </p:spPr>
      </p:pic>
      <p:sp>
        <p:nvSpPr>
          <p:cNvPr id="17" name="TextBox 16">
            <a:extLst>
              <a:ext uri="{FF2B5EF4-FFF2-40B4-BE49-F238E27FC236}">
                <a16:creationId xmlns:a16="http://schemas.microsoft.com/office/drawing/2014/main" id="{B6641DAF-E162-4F19-98B3-95ABF3806B45}"/>
              </a:ext>
            </a:extLst>
          </p:cNvPr>
          <p:cNvSpPr txBox="1"/>
          <p:nvPr/>
        </p:nvSpPr>
        <p:spPr>
          <a:xfrm>
            <a:off x="240236" y="2165462"/>
            <a:ext cx="5919753" cy="810478"/>
          </a:xfrm>
          <a:prstGeom prst="rect">
            <a:avLst/>
          </a:prstGeom>
          <a:noFill/>
        </p:spPr>
        <p:txBody>
          <a:bodyPr wrap="square">
            <a:spAutoFit/>
          </a:bodyPr>
          <a:lstStyle/>
          <a:p>
            <a:pPr marR="0" algn="l" rtl="0"/>
            <a:r>
              <a:rPr lang="en-GB" sz="2000" b="0" i="0" u="none" strike="noStrike" baseline="30000" dirty="0">
                <a:solidFill>
                  <a:srgbClr val="154194"/>
                </a:solidFill>
                <a:latin typeface="Gotham Book" panose="02000603040000020004" pitchFamily="2" charset="0"/>
              </a:rPr>
              <a:t>•</a:t>
            </a:r>
            <a:r>
              <a:rPr lang="en-GB" sz="2000" b="0" i="0" u="none" strike="noStrike" baseline="30000" dirty="0">
                <a:solidFill>
                  <a:srgbClr val="000000"/>
                </a:solidFill>
                <a:latin typeface="Gotham Book" panose="02000603040000020004" pitchFamily="2" charset="0"/>
              </a:rPr>
              <a:t> </a:t>
            </a:r>
            <a:r>
              <a:rPr lang="en-GB" sz="2000" b="0" i="0" u="none" strike="noStrike" baseline="30000" dirty="0">
                <a:solidFill>
                  <a:srgbClr val="000000"/>
                </a:solidFill>
                <a:latin typeface="Gotham Bold" panose="02000803030000020004" pitchFamily="2" charset="0"/>
              </a:rPr>
              <a:t>Ephesus</a:t>
            </a:r>
            <a:r>
              <a:rPr lang="en-GB" sz="2000" b="0" i="0" u="none" strike="noStrike" baseline="30000" dirty="0">
                <a:solidFill>
                  <a:srgbClr val="000000"/>
                </a:solidFill>
                <a:latin typeface="Gotham Book" panose="02000603040000020004" pitchFamily="2" charset="0"/>
              </a:rPr>
              <a:t>, </a:t>
            </a:r>
            <a:r>
              <a:rPr lang="en-GB" sz="2000" b="0" i="0" u="none" strike="noStrike" baseline="30000" dirty="0" err="1">
                <a:solidFill>
                  <a:srgbClr val="000000"/>
                </a:solidFill>
                <a:latin typeface="Gotham Book" panose="02000603040000020004" pitchFamily="2" charset="0"/>
              </a:rPr>
              <a:t>Kusadasi</a:t>
            </a:r>
            <a:endParaRPr lang="en-GB" sz="2000" b="0" i="0" u="none" strike="noStrike" baseline="30000" dirty="0">
              <a:solidFill>
                <a:srgbClr val="000000"/>
              </a:solidFill>
              <a:latin typeface="Gotham Book" panose="02000603040000020004" pitchFamily="2" charset="0"/>
            </a:endParaRPr>
          </a:p>
          <a:p>
            <a:pPr marR="0" algn="l" rtl="0"/>
            <a:r>
              <a:rPr lang="en-GB" sz="2000" b="0" i="0" u="none" strike="noStrike" baseline="30000" dirty="0">
                <a:solidFill>
                  <a:srgbClr val="154194"/>
                </a:solidFill>
                <a:latin typeface="Gotham Book" panose="02000603040000020004" pitchFamily="2" charset="0"/>
              </a:rPr>
              <a:t>•</a:t>
            </a:r>
            <a:r>
              <a:rPr lang="en-GB" sz="2000" b="0" i="0" u="none" strike="noStrike" baseline="30000" dirty="0">
                <a:solidFill>
                  <a:srgbClr val="000000"/>
                </a:solidFill>
                <a:latin typeface="Gotham Book" panose="02000603040000020004" pitchFamily="2" charset="0"/>
              </a:rPr>
              <a:t> </a:t>
            </a:r>
            <a:r>
              <a:rPr lang="en-GB" sz="2000" b="0" i="0" u="none" strike="noStrike" baseline="30000" dirty="0">
                <a:solidFill>
                  <a:srgbClr val="000000"/>
                </a:solidFill>
                <a:latin typeface="Gotham Bold" panose="02000803030000020004" pitchFamily="2" charset="0"/>
              </a:rPr>
              <a:t>Acropolis of </a:t>
            </a:r>
            <a:r>
              <a:rPr lang="en-GB" sz="2000" b="0" i="0" u="none" strike="noStrike" baseline="30000" dirty="0" err="1">
                <a:solidFill>
                  <a:srgbClr val="000000"/>
                </a:solidFill>
                <a:latin typeface="Gotham Bold" panose="02000803030000020004" pitchFamily="2" charset="0"/>
              </a:rPr>
              <a:t>Lindos</a:t>
            </a:r>
            <a:r>
              <a:rPr lang="en-GB" sz="2000" b="0" i="0" u="none" strike="noStrike" baseline="30000" dirty="0">
                <a:solidFill>
                  <a:srgbClr val="000000"/>
                </a:solidFill>
                <a:latin typeface="Gotham Book" panose="02000603040000020004" pitchFamily="2" charset="0"/>
              </a:rPr>
              <a:t>, Rhodes</a:t>
            </a:r>
          </a:p>
          <a:p>
            <a:pPr marR="0" algn="l" rtl="0"/>
            <a:endParaRPr lang="en-GB" sz="2000" dirty="0"/>
          </a:p>
        </p:txBody>
      </p:sp>
      <p:sp>
        <p:nvSpPr>
          <p:cNvPr id="19" name="TextBox 18">
            <a:extLst>
              <a:ext uri="{FF2B5EF4-FFF2-40B4-BE49-F238E27FC236}">
                <a16:creationId xmlns:a16="http://schemas.microsoft.com/office/drawing/2014/main" id="{D59E1A86-6C63-4B31-A85A-52FFCFC1E34D}"/>
              </a:ext>
            </a:extLst>
          </p:cNvPr>
          <p:cNvSpPr txBox="1"/>
          <p:nvPr/>
        </p:nvSpPr>
        <p:spPr>
          <a:xfrm>
            <a:off x="240236" y="1846435"/>
            <a:ext cx="5919753" cy="379591"/>
          </a:xfrm>
          <a:prstGeom prst="rect">
            <a:avLst/>
          </a:prstGeom>
          <a:noFill/>
        </p:spPr>
        <p:txBody>
          <a:bodyPr wrap="square">
            <a:spAutoFit/>
          </a:bodyPr>
          <a:lstStyle/>
          <a:p>
            <a:pPr marR="0" algn="l" rtl="0"/>
            <a:r>
              <a:rPr lang="en-GB" sz="2800" b="0" i="1" u="none" strike="noStrike" baseline="30000" dirty="0">
                <a:solidFill>
                  <a:srgbClr val="154194"/>
                </a:solidFill>
                <a:latin typeface="+mj-lt"/>
              </a:rPr>
              <a:t>Included excursions</a:t>
            </a:r>
          </a:p>
        </p:txBody>
      </p:sp>
      <p:pic>
        <p:nvPicPr>
          <p:cNvPr id="21" name="Picture 20" descr="Shape&#10;&#10;Description automatically generated">
            <a:extLst>
              <a:ext uri="{FF2B5EF4-FFF2-40B4-BE49-F238E27FC236}">
                <a16:creationId xmlns:a16="http://schemas.microsoft.com/office/drawing/2014/main" id="{40E80865-E939-43C2-B3CB-E7F8D5FC170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06455" y="2381915"/>
            <a:ext cx="6858000" cy="6858000"/>
          </a:xfrm>
          <a:prstGeom prst="rect">
            <a:avLst/>
          </a:prstGeom>
        </p:spPr>
      </p:pic>
    </p:spTree>
    <p:extLst>
      <p:ext uri="{BB962C8B-B14F-4D97-AF65-F5344CB8AC3E}">
        <p14:creationId xmlns:p14="http://schemas.microsoft.com/office/powerpoint/2010/main" val="43920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B931021-E8D5-411A-B37B-D8D2D7377029}"/>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712951" y="704369"/>
            <a:ext cx="7658077" cy="4021775"/>
          </a:xfrm>
          <a:prstGeom prst="rect">
            <a:avLst/>
          </a:prstGeom>
          <a:effectLst>
            <a:softEdge rad="0"/>
          </a:effectLst>
        </p:spPr>
      </p:pic>
      <p:sp>
        <p:nvSpPr>
          <p:cNvPr id="3" name="Rectangle 2">
            <a:extLst>
              <a:ext uri="{FF2B5EF4-FFF2-40B4-BE49-F238E27FC236}">
                <a16:creationId xmlns:a16="http://schemas.microsoft.com/office/drawing/2014/main" id="{8CBC61B5-D1F6-4A56-BA3C-810EE8399E7F}"/>
              </a:ext>
            </a:extLst>
          </p:cNvPr>
          <p:cNvSpPr/>
          <p:nvPr/>
        </p:nvSpPr>
        <p:spPr>
          <a:xfrm>
            <a:off x="0" y="0"/>
            <a:ext cx="12192000" cy="975444"/>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A8F8F0CC-684D-4CEE-B79B-349B94A835CB}"/>
              </a:ext>
            </a:extLst>
          </p:cNvPr>
          <p:cNvSpPr txBox="1"/>
          <p:nvPr/>
        </p:nvSpPr>
        <p:spPr>
          <a:xfrm>
            <a:off x="299789" y="347643"/>
            <a:ext cx="5135666" cy="59741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1" u="none" strike="noStrike" kern="1200" cap="none" spc="-300" normalizeH="0" baseline="30000" noProof="0" dirty="0">
                <a:ln>
                  <a:noFill/>
                </a:ln>
                <a:solidFill>
                  <a:schemeClr val="accent1"/>
                </a:solidFill>
                <a:effectLst/>
                <a:uLnTx/>
                <a:uFillTx/>
                <a:latin typeface="+mj-lt"/>
                <a:ea typeface="Josefin Sans" pitchFamily="2" charset="0"/>
                <a:cs typeface="+mn-cs"/>
              </a:rPr>
              <a:t>Idyllic AEGEAN</a:t>
            </a:r>
          </a:p>
        </p:txBody>
      </p:sp>
      <p:sp>
        <p:nvSpPr>
          <p:cNvPr id="8" name="TextBox 7">
            <a:extLst>
              <a:ext uri="{FF2B5EF4-FFF2-40B4-BE49-F238E27FC236}">
                <a16:creationId xmlns:a16="http://schemas.microsoft.com/office/drawing/2014/main" id="{7EC372D3-4E11-49CE-9839-615973BC6BD6}"/>
              </a:ext>
            </a:extLst>
          </p:cNvPr>
          <p:cNvSpPr txBox="1"/>
          <p:nvPr/>
        </p:nvSpPr>
        <p:spPr>
          <a:xfrm>
            <a:off x="4421660" y="473537"/>
            <a:ext cx="5269108" cy="461665"/>
          </a:xfrm>
          <a:prstGeom prst="rect">
            <a:avLst/>
          </a:prstGeom>
          <a:noFill/>
        </p:spPr>
        <p:txBody>
          <a:bodyPr wrap="square">
            <a:spAutoFit/>
          </a:bodyPr>
          <a:lstStyle/>
          <a:p>
            <a:pPr marR="0" algn="l" rtl="0"/>
            <a:r>
              <a:rPr lang="en-GB" sz="3600" b="0" i="1" u="none" strike="noStrike" baseline="30000" dirty="0">
                <a:solidFill>
                  <a:srgbClr val="154194"/>
                </a:solidFill>
                <a:latin typeface="+mj-lt"/>
              </a:rPr>
              <a:t>7 night All-Inclusive cruise</a:t>
            </a:r>
          </a:p>
        </p:txBody>
      </p:sp>
      <p:sp>
        <p:nvSpPr>
          <p:cNvPr id="9" name="Rectangle 8">
            <a:extLst>
              <a:ext uri="{FF2B5EF4-FFF2-40B4-BE49-F238E27FC236}">
                <a16:creationId xmlns:a16="http://schemas.microsoft.com/office/drawing/2014/main" id="{49C5DA49-4A0E-4D67-A267-470A9080DF6C}"/>
              </a:ext>
            </a:extLst>
          </p:cNvPr>
          <p:cNvSpPr/>
          <p:nvPr/>
        </p:nvSpPr>
        <p:spPr>
          <a:xfrm>
            <a:off x="9691575" y="-1"/>
            <a:ext cx="2499618" cy="6861305"/>
          </a:xfrm>
          <a:custGeom>
            <a:avLst/>
            <a:gdLst>
              <a:gd name="connsiteX0" fmla="*/ 0 w 3403002"/>
              <a:gd name="connsiteY0" fmla="*/ 0 h 6858000"/>
              <a:gd name="connsiteX1" fmla="*/ 3403002 w 3403002"/>
              <a:gd name="connsiteY1" fmla="*/ 0 h 6858000"/>
              <a:gd name="connsiteX2" fmla="*/ 3403002 w 3403002"/>
              <a:gd name="connsiteY2" fmla="*/ 6858000 h 6858000"/>
              <a:gd name="connsiteX3" fmla="*/ 0 w 3403002"/>
              <a:gd name="connsiteY3" fmla="*/ 6858000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925158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72583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61566 w 3403002"/>
              <a:gd name="connsiteY3" fmla="*/ 6792882 h 6858000"/>
              <a:gd name="connsiteX4" fmla="*/ 0 w 3403002"/>
              <a:gd name="connsiteY4" fmla="*/ 0 h 6858000"/>
              <a:gd name="connsiteX0" fmla="*/ 0 w 3403002"/>
              <a:gd name="connsiteY0" fmla="*/ 0 h 6792882"/>
              <a:gd name="connsiteX1" fmla="*/ 3403002 w 3403002"/>
              <a:gd name="connsiteY1" fmla="*/ 0 h 6792882"/>
              <a:gd name="connsiteX2" fmla="*/ 2907243 w 3403002"/>
              <a:gd name="connsiteY2" fmla="*/ 6640561 h 6792882"/>
              <a:gd name="connsiteX3" fmla="*/ 1161566 w 3403002"/>
              <a:gd name="connsiteY3" fmla="*/ 6792882 h 6792882"/>
              <a:gd name="connsiteX4" fmla="*/ 0 w 3403002"/>
              <a:gd name="connsiteY4" fmla="*/ 0 h 6792882"/>
              <a:gd name="connsiteX0" fmla="*/ 0 w 3403002"/>
              <a:gd name="connsiteY0" fmla="*/ 0 h 6792882"/>
              <a:gd name="connsiteX1" fmla="*/ 3403002 w 3403002"/>
              <a:gd name="connsiteY1" fmla="*/ 0 h 6792882"/>
              <a:gd name="connsiteX2" fmla="*/ 2499618 w 3403002"/>
              <a:gd name="connsiteY2" fmla="*/ 6771023 h 6792882"/>
              <a:gd name="connsiteX3" fmla="*/ 1161566 w 3403002"/>
              <a:gd name="connsiteY3" fmla="*/ 6792882 h 6792882"/>
              <a:gd name="connsiteX4" fmla="*/ 0 w 3403002"/>
              <a:gd name="connsiteY4" fmla="*/ 0 h 6792882"/>
              <a:gd name="connsiteX0" fmla="*/ 0 w 2499618"/>
              <a:gd name="connsiteY0" fmla="*/ 0 h 6792882"/>
              <a:gd name="connsiteX1" fmla="*/ 2444535 w 2499618"/>
              <a:gd name="connsiteY1" fmla="*/ 65231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92882"/>
              <a:gd name="connsiteX1" fmla="*/ 2488602 w 2499618"/>
              <a:gd name="connsiteY1" fmla="*/ 0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761109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697562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43526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9504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618" h="6771023">
                <a:moveTo>
                  <a:pt x="0" y="0"/>
                </a:moveTo>
                <a:lnTo>
                  <a:pt x="2495042" y="0"/>
                </a:lnTo>
                <a:cubicBezTo>
                  <a:pt x="2496567" y="2257008"/>
                  <a:pt x="2498093" y="4514015"/>
                  <a:pt x="2499618" y="6771023"/>
                </a:cubicBezTo>
                <a:lnTo>
                  <a:pt x="1161566" y="6767464"/>
                </a:lnTo>
                <a:lnTo>
                  <a:pt x="0" y="0"/>
                </a:lnTo>
                <a:close/>
              </a:path>
            </a:pathLst>
          </a:cu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10;&#10;Description automatically generated">
            <a:extLst>
              <a:ext uri="{FF2B5EF4-FFF2-40B4-BE49-F238E27FC236}">
                <a16:creationId xmlns:a16="http://schemas.microsoft.com/office/drawing/2014/main" id="{AC840DF4-209F-4B50-B961-761C71D3CB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92475" y="-111532"/>
            <a:ext cx="2299525" cy="2106622"/>
          </a:xfrm>
          <a:prstGeom prst="rect">
            <a:avLst/>
          </a:prstGeom>
        </p:spPr>
      </p:pic>
      <p:pic>
        <p:nvPicPr>
          <p:cNvPr id="18" name="Picture 17">
            <a:extLst>
              <a:ext uri="{FF2B5EF4-FFF2-40B4-BE49-F238E27FC236}">
                <a16:creationId xmlns:a16="http://schemas.microsoft.com/office/drawing/2014/main" id="{05052E8E-934B-409D-AC7A-B2932027579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80075" y="981963"/>
            <a:ext cx="4041585" cy="4462714"/>
          </a:xfrm>
          <a:prstGeom prst="rect">
            <a:avLst/>
          </a:prstGeom>
        </p:spPr>
      </p:pic>
      <p:sp>
        <p:nvSpPr>
          <p:cNvPr id="27" name="TextBox 26">
            <a:extLst>
              <a:ext uri="{FF2B5EF4-FFF2-40B4-BE49-F238E27FC236}">
                <a16:creationId xmlns:a16="http://schemas.microsoft.com/office/drawing/2014/main" id="{3D8C5FBE-0EDA-491C-B782-2358C3506F12}"/>
              </a:ext>
            </a:extLst>
          </p:cNvPr>
          <p:cNvSpPr txBox="1"/>
          <p:nvPr/>
        </p:nvSpPr>
        <p:spPr>
          <a:xfrm>
            <a:off x="380075" y="5459905"/>
            <a:ext cx="6096000" cy="600164"/>
          </a:xfrm>
          <a:prstGeom prst="rect">
            <a:avLst/>
          </a:prstGeom>
          <a:noFill/>
        </p:spPr>
        <p:txBody>
          <a:bodyPr wrap="square">
            <a:spAutoFit/>
          </a:bodyPr>
          <a:lstStyle/>
          <a:p>
            <a:r>
              <a:rPr lang="en-GB" sz="1100" dirty="0">
                <a:latin typeface="Gotham Book" panose="02000603040000020004" pitchFamily="2" charset="0"/>
              </a:rPr>
              <a:t>*Tendering weather permitting.</a:t>
            </a:r>
          </a:p>
          <a:p>
            <a:r>
              <a:rPr lang="en-GB" sz="1100" dirty="0">
                <a:latin typeface="Gotham Book" panose="02000603040000020004" pitchFamily="2" charset="0"/>
              </a:rPr>
              <a:t>**Cruise Departs Athens (Piraeus)</a:t>
            </a:r>
          </a:p>
          <a:p>
            <a:r>
              <a:rPr lang="en-GB" sz="1100" dirty="0">
                <a:latin typeface="Gotham Book" panose="02000603040000020004" pitchFamily="2" charset="0"/>
              </a:rPr>
              <a:t>Why not start your cruise in </a:t>
            </a:r>
            <a:r>
              <a:rPr lang="en-GB" sz="1100" dirty="0" err="1">
                <a:latin typeface="Gotham Book" panose="02000603040000020004" pitchFamily="2" charset="0"/>
              </a:rPr>
              <a:t>Kusadasi</a:t>
            </a:r>
            <a:r>
              <a:rPr lang="en-GB" sz="1100" dirty="0">
                <a:latin typeface="Gotham Book" panose="02000603040000020004" pitchFamily="2" charset="0"/>
              </a:rPr>
              <a:t>.</a:t>
            </a:r>
          </a:p>
        </p:txBody>
      </p:sp>
      <p:sp>
        <p:nvSpPr>
          <p:cNvPr id="12" name="TextBox 11">
            <a:extLst>
              <a:ext uri="{FF2B5EF4-FFF2-40B4-BE49-F238E27FC236}">
                <a16:creationId xmlns:a16="http://schemas.microsoft.com/office/drawing/2014/main" id="{033BC931-BC26-4CF2-BA06-114E6501F342}"/>
              </a:ext>
            </a:extLst>
          </p:cNvPr>
          <p:cNvSpPr txBox="1"/>
          <p:nvPr/>
        </p:nvSpPr>
        <p:spPr>
          <a:xfrm>
            <a:off x="4854902" y="4759723"/>
            <a:ext cx="2586703" cy="892552"/>
          </a:xfrm>
          <a:prstGeom prst="rect">
            <a:avLst/>
          </a:prstGeom>
          <a:noFill/>
        </p:spPr>
        <p:txBody>
          <a:bodyPr wrap="square">
            <a:spAutoFit/>
          </a:bodyPr>
          <a:lstStyle/>
          <a:p>
            <a:pPr>
              <a:spcAft>
                <a:spcPts val="200"/>
              </a:spcAft>
            </a:pPr>
            <a:r>
              <a:rPr lang="en-GB" sz="1400" b="1" dirty="0">
                <a:solidFill>
                  <a:schemeClr val="accent1"/>
                </a:solidFill>
                <a:latin typeface="Gotham Book" panose="02000603040000020004" pitchFamily="2" charset="0"/>
              </a:rPr>
              <a:t>2021 sailing dates:</a:t>
            </a:r>
          </a:p>
          <a:p>
            <a:pPr>
              <a:spcAft>
                <a:spcPts val="200"/>
              </a:spcAft>
            </a:pPr>
            <a:r>
              <a:rPr lang="en-GB" sz="1100" dirty="0">
                <a:latin typeface="Gotham Book" panose="02000603040000020004" pitchFamily="2" charset="0"/>
              </a:rPr>
              <a:t>August	28**</a:t>
            </a:r>
          </a:p>
          <a:p>
            <a:pPr>
              <a:spcAft>
                <a:spcPts val="200"/>
              </a:spcAft>
            </a:pPr>
            <a:r>
              <a:rPr lang="en-GB" sz="1100" dirty="0">
                <a:latin typeface="Gotham Book" panose="02000603040000020004" pitchFamily="2" charset="0"/>
              </a:rPr>
              <a:t>September	04, 11, 18, 25</a:t>
            </a:r>
          </a:p>
          <a:p>
            <a:pPr>
              <a:spcAft>
                <a:spcPts val="200"/>
              </a:spcAft>
            </a:pPr>
            <a:r>
              <a:rPr lang="en-GB" sz="1100" dirty="0">
                <a:latin typeface="Gotham Book" panose="02000603040000020004" pitchFamily="2" charset="0"/>
              </a:rPr>
              <a:t>October	02, 09</a:t>
            </a:r>
          </a:p>
        </p:txBody>
      </p:sp>
      <p:sp>
        <p:nvSpPr>
          <p:cNvPr id="13" name="TextBox 12">
            <a:extLst>
              <a:ext uri="{FF2B5EF4-FFF2-40B4-BE49-F238E27FC236}">
                <a16:creationId xmlns:a16="http://schemas.microsoft.com/office/drawing/2014/main" id="{5FEE5B2C-3C10-4B3D-B1B0-EF37507CEEF1}"/>
              </a:ext>
            </a:extLst>
          </p:cNvPr>
          <p:cNvSpPr txBox="1"/>
          <p:nvPr/>
        </p:nvSpPr>
        <p:spPr>
          <a:xfrm>
            <a:off x="7459092" y="4766260"/>
            <a:ext cx="2586703" cy="1672253"/>
          </a:xfrm>
          <a:prstGeom prst="rect">
            <a:avLst/>
          </a:prstGeom>
          <a:noFill/>
        </p:spPr>
        <p:txBody>
          <a:bodyPr wrap="square">
            <a:spAutoFit/>
          </a:bodyPr>
          <a:lstStyle/>
          <a:p>
            <a:pPr>
              <a:spcAft>
                <a:spcPts val="200"/>
              </a:spcAft>
            </a:pPr>
            <a:r>
              <a:rPr lang="en-GB" sz="1400" b="1" dirty="0">
                <a:solidFill>
                  <a:schemeClr val="accent1"/>
                </a:solidFill>
                <a:latin typeface="Gotham Book" panose="02000603040000020004" pitchFamily="2" charset="0"/>
              </a:rPr>
              <a:t>2022 sailing dates:</a:t>
            </a:r>
          </a:p>
          <a:p>
            <a:pPr>
              <a:spcAft>
                <a:spcPts val="200"/>
              </a:spcAft>
            </a:pPr>
            <a:r>
              <a:rPr lang="en-GB" sz="1100" dirty="0">
                <a:latin typeface="Gotham Book" panose="02000603040000020004" pitchFamily="2" charset="0"/>
              </a:rPr>
              <a:t>April	30</a:t>
            </a:r>
          </a:p>
          <a:p>
            <a:pPr>
              <a:spcAft>
                <a:spcPts val="200"/>
              </a:spcAft>
            </a:pPr>
            <a:r>
              <a:rPr lang="en-GB" sz="1100" dirty="0">
                <a:latin typeface="Gotham Book" panose="02000603040000020004" pitchFamily="2" charset="0"/>
              </a:rPr>
              <a:t>May	07, 14, 21, 28</a:t>
            </a:r>
          </a:p>
          <a:p>
            <a:pPr>
              <a:spcAft>
                <a:spcPts val="200"/>
              </a:spcAft>
            </a:pPr>
            <a:r>
              <a:rPr lang="en-GB" sz="1100" dirty="0">
                <a:latin typeface="Gotham Book" panose="02000603040000020004" pitchFamily="2" charset="0"/>
              </a:rPr>
              <a:t>June	04, 11, 18, 25</a:t>
            </a:r>
          </a:p>
          <a:p>
            <a:pPr>
              <a:spcAft>
                <a:spcPts val="200"/>
              </a:spcAft>
            </a:pPr>
            <a:r>
              <a:rPr lang="en-GB" sz="1100" dirty="0">
                <a:latin typeface="Gotham Book" panose="02000603040000020004" pitchFamily="2" charset="0"/>
              </a:rPr>
              <a:t>July	02, 09, 16, 23, 30</a:t>
            </a:r>
          </a:p>
          <a:p>
            <a:pPr>
              <a:spcAft>
                <a:spcPts val="200"/>
              </a:spcAft>
            </a:pPr>
            <a:r>
              <a:rPr lang="en-GB" sz="1100" dirty="0">
                <a:latin typeface="Gotham Book" panose="02000603040000020004" pitchFamily="2" charset="0"/>
              </a:rPr>
              <a:t>August	06, 13, 20, 27</a:t>
            </a:r>
          </a:p>
          <a:p>
            <a:pPr>
              <a:spcAft>
                <a:spcPts val="200"/>
              </a:spcAft>
            </a:pPr>
            <a:r>
              <a:rPr lang="en-GB" sz="1100" dirty="0">
                <a:latin typeface="Gotham Book" panose="02000603040000020004" pitchFamily="2" charset="0"/>
              </a:rPr>
              <a:t>September	03, 10, 17, 24</a:t>
            </a:r>
          </a:p>
          <a:p>
            <a:pPr>
              <a:spcAft>
                <a:spcPts val="200"/>
              </a:spcAft>
            </a:pPr>
            <a:r>
              <a:rPr lang="en-GB" sz="1100" dirty="0">
                <a:latin typeface="Gotham Book" panose="02000603040000020004" pitchFamily="2" charset="0"/>
              </a:rPr>
              <a:t>October	01, 08</a:t>
            </a:r>
          </a:p>
        </p:txBody>
      </p:sp>
    </p:spTree>
    <p:extLst>
      <p:ext uri="{BB962C8B-B14F-4D97-AF65-F5344CB8AC3E}">
        <p14:creationId xmlns:p14="http://schemas.microsoft.com/office/powerpoint/2010/main" val="2778003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 picture containing water, sky, boat, outdoor&#10;&#10;Description automatically generated">
            <a:extLst>
              <a:ext uri="{FF2B5EF4-FFF2-40B4-BE49-F238E27FC236}">
                <a16:creationId xmlns:a16="http://schemas.microsoft.com/office/drawing/2014/main" id="{55B24552-A2DE-4F29-8935-749E988D439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230" y="1194990"/>
            <a:ext cx="11082944" cy="5679148"/>
          </a:xfrm>
          <a:prstGeom prst="rect">
            <a:avLst/>
          </a:prstGeom>
        </p:spPr>
      </p:pic>
      <p:sp>
        <p:nvSpPr>
          <p:cNvPr id="5" name="Oval 4">
            <a:extLst>
              <a:ext uri="{FF2B5EF4-FFF2-40B4-BE49-F238E27FC236}">
                <a16:creationId xmlns:a16="http://schemas.microsoft.com/office/drawing/2014/main" id="{DEA1A901-B9DD-4B18-AFF9-61958AEF99F8}"/>
              </a:ext>
            </a:extLst>
          </p:cNvPr>
          <p:cNvSpPr/>
          <p:nvPr/>
        </p:nvSpPr>
        <p:spPr>
          <a:xfrm>
            <a:off x="8432864" y="4728673"/>
            <a:ext cx="1918240" cy="1822056"/>
          </a:xfrm>
          <a:prstGeom prst="ellipse">
            <a:avLst/>
          </a:prstGeom>
          <a:ln w="6350">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pic>
        <p:nvPicPr>
          <p:cNvPr id="38" name="Picture 37" descr="A picture containing snow, fresh&#10;&#10;Description automatically generated">
            <a:extLst>
              <a:ext uri="{FF2B5EF4-FFF2-40B4-BE49-F238E27FC236}">
                <a16:creationId xmlns:a16="http://schemas.microsoft.com/office/drawing/2014/main" id="{6AF1C90B-1FEF-4D60-8E86-B99BEEE7BA0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11"/>
          <a:stretch/>
        </p:blipFill>
        <p:spPr>
          <a:xfrm>
            <a:off x="7382004" y="1276749"/>
            <a:ext cx="3035775" cy="2632543"/>
          </a:xfrm>
          <a:prstGeom prst="rect">
            <a:avLst/>
          </a:prstGeom>
        </p:spPr>
      </p:pic>
      <p:sp>
        <p:nvSpPr>
          <p:cNvPr id="36" name="Rectangle 35">
            <a:extLst>
              <a:ext uri="{FF2B5EF4-FFF2-40B4-BE49-F238E27FC236}">
                <a16:creationId xmlns:a16="http://schemas.microsoft.com/office/drawing/2014/main" id="{85B91E10-736B-4519-8AC0-4857F6227AFD}"/>
              </a:ext>
            </a:extLst>
          </p:cNvPr>
          <p:cNvSpPr/>
          <p:nvPr/>
        </p:nvSpPr>
        <p:spPr>
          <a:xfrm>
            <a:off x="7392952" y="1273462"/>
            <a:ext cx="1548000" cy="316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56C6691B-1DFF-4C0B-9BF1-D2554CA15B72}"/>
              </a:ext>
            </a:extLst>
          </p:cNvPr>
          <p:cNvSpPr/>
          <p:nvPr/>
        </p:nvSpPr>
        <p:spPr>
          <a:xfrm>
            <a:off x="7392950" y="1287347"/>
            <a:ext cx="2019105" cy="400110"/>
          </a:xfrm>
          <a:prstGeom prst="rect">
            <a:avLst/>
          </a:prstGeom>
        </p:spPr>
        <p:txBody>
          <a:bodyPr wrap="square">
            <a:spAutoFit/>
          </a:bodyPr>
          <a:lstStyle/>
          <a:p>
            <a:r>
              <a:rPr lang="en-GB" sz="2000" b="1" baseline="30000" dirty="0">
                <a:solidFill>
                  <a:schemeClr val="bg1"/>
                </a:solidFill>
                <a:latin typeface="Roboto" panose="02000000000000000000" pitchFamily="2" charset="0"/>
              </a:rPr>
              <a:t>SANTORINI</a:t>
            </a:r>
            <a:endParaRPr lang="en-GB" sz="2000" b="1" dirty="0"/>
          </a:p>
        </p:txBody>
      </p:sp>
      <p:sp>
        <p:nvSpPr>
          <p:cNvPr id="16" name="TextBox 15">
            <a:extLst>
              <a:ext uri="{FF2B5EF4-FFF2-40B4-BE49-F238E27FC236}">
                <a16:creationId xmlns:a16="http://schemas.microsoft.com/office/drawing/2014/main" id="{BFE50911-10AF-4A38-9ECE-44B6850ABFA8}"/>
              </a:ext>
            </a:extLst>
          </p:cNvPr>
          <p:cNvSpPr txBox="1"/>
          <p:nvPr/>
        </p:nvSpPr>
        <p:spPr>
          <a:xfrm>
            <a:off x="324046" y="512095"/>
            <a:ext cx="8735112" cy="856543"/>
          </a:xfrm>
          <a:prstGeom prst="rect">
            <a:avLst/>
          </a:prstGeom>
          <a:noFill/>
        </p:spPr>
        <p:txBody>
          <a:bodyPr wrap="square" rtlCol="0">
            <a:noAutofit/>
          </a:bodyPr>
          <a:lstStyle/>
          <a:p>
            <a:r>
              <a:rPr lang="en-GB" sz="6000" spc="-300" baseline="30000" dirty="0">
                <a:solidFill>
                  <a:schemeClr val="bg1"/>
                </a:solidFill>
                <a:latin typeface="Josefin Sans" pitchFamily="2" charset="0"/>
                <a:ea typeface="Josefin Sans" pitchFamily="2" charset="0"/>
              </a:rPr>
              <a:t>PRE-BK EXCURSIONS PACKAGE</a:t>
            </a:r>
          </a:p>
        </p:txBody>
      </p:sp>
      <p:pic>
        <p:nvPicPr>
          <p:cNvPr id="10" name="Picture 9" descr="A picture containing outdoor, flower, plant, decorated&#10;&#10;Description automatically generated">
            <a:extLst>
              <a:ext uri="{FF2B5EF4-FFF2-40B4-BE49-F238E27FC236}">
                <a16:creationId xmlns:a16="http://schemas.microsoft.com/office/drawing/2014/main" id="{A0E4DC6A-F524-4D1D-8A2B-D267B60B61F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53728" y="1263640"/>
            <a:ext cx="3247333" cy="2636138"/>
          </a:xfrm>
          <a:prstGeom prst="rect">
            <a:avLst/>
          </a:prstGeom>
        </p:spPr>
      </p:pic>
      <p:pic>
        <p:nvPicPr>
          <p:cNvPr id="42" name="Picture 41" descr="A picture containing building, outdoor, house, wooden&#10;&#10;Description automatically generated">
            <a:extLst>
              <a:ext uri="{FF2B5EF4-FFF2-40B4-BE49-F238E27FC236}">
                <a16:creationId xmlns:a16="http://schemas.microsoft.com/office/drawing/2014/main" id="{1DBFF7CA-36A5-4F7B-B883-E5110D47880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859724" y="1272834"/>
            <a:ext cx="3248199" cy="2630675"/>
          </a:xfrm>
          <a:prstGeom prst="rect">
            <a:avLst/>
          </a:prstGeom>
        </p:spPr>
      </p:pic>
      <p:sp>
        <p:nvSpPr>
          <p:cNvPr id="20" name="Rectangle 19">
            <a:extLst>
              <a:ext uri="{FF2B5EF4-FFF2-40B4-BE49-F238E27FC236}">
                <a16:creationId xmlns:a16="http://schemas.microsoft.com/office/drawing/2014/main" id="{C57DD03D-39FF-406F-B987-A8C822C16608}"/>
              </a:ext>
            </a:extLst>
          </p:cNvPr>
          <p:cNvSpPr/>
          <p:nvPr/>
        </p:nvSpPr>
        <p:spPr>
          <a:xfrm>
            <a:off x="3713030" y="4005984"/>
            <a:ext cx="3605474" cy="646331"/>
          </a:xfrm>
          <a:prstGeom prst="rect">
            <a:avLst/>
          </a:prstGeom>
        </p:spPr>
        <p:txBody>
          <a:bodyPr wrap="square">
            <a:spAutoFit/>
          </a:bodyPr>
          <a:lstStyle/>
          <a:p>
            <a:r>
              <a:rPr lang="en-GB" b="1" baseline="30000" dirty="0">
                <a:solidFill>
                  <a:schemeClr val="accent1"/>
                </a:solidFill>
                <a:latin typeface="Roboto" panose="02000000000000000000" pitchFamily="2" charset="0"/>
                <a:ea typeface="Roboto" panose="02000000000000000000" pitchFamily="2" charset="0"/>
              </a:rPr>
              <a:t>The Palace of Knossos &amp; Cosmopolitan Heraklion</a:t>
            </a:r>
            <a:br>
              <a:rPr lang="en-GB" b="1" baseline="30000" dirty="0">
                <a:solidFill>
                  <a:schemeClr val="accent1"/>
                </a:solidFill>
                <a:latin typeface="Roboto" panose="02000000000000000000" pitchFamily="2" charset="0"/>
                <a:ea typeface="Roboto" panose="02000000000000000000" pitchFamily="2" charset="0"/>
              </a:rPr>
            </a:br>
            <a:r>
              <a:rPr lang="en-GB" baseline="30000" dirty="0">
                <a:solidFill>
                  <a:schemeClr val="accent1"/>
                </a:solidFill>
                <a:latin typeface="Roboto" panose="02000000000000000000" pitchFamily="2" charset="0"/>
                <a:ea typeface="Roboto" panose="02000000000000000000" pitchFamily="2" charset="0"/>
              </a:rPr>
              <a:t>Duration: Half day</a:t>
            </a:r>
          </a:p>
          <a:p>
            <a:r>
              <a:rPr lang="en-GB" baseline="30000" dirty="0">
                <a:solidFill>
                  <a:schemeClr val="accent1"/>
                </a:solidFill>
                <a:latin typeface="Roboto" panose="02000000000000000000" pitchFamily="2" charset="0"/>
                <a:ea typeface="Roboto" panose="02000000000000000000" pitchFamily="2" charset="0"/>
              </a:rPr>
              <a:t>Tour code: AGH – 06</a:t>
            </a:r>
          </a:p>
        </p:txBody>
      </p:sp>
      <p:sp>
        <p:nvSpPr>
          <p:cNvPr id="22" name="Rectangle 21">
            <a:extLst>
              <a:ext uri="{FF2B5EF4-FFF2-40B4-BE49-F238E27FC236}">
                <a16:creationId xmlns:a16="http://schemas.microsoft.com/office/drawing/2014/main" id="{956D30C7-CF96-4719-B09A-D3AE3A8447B4}"/>
              </a:ext>
            </a:extLst>
          </p:cNvPr>
          <p:cNvSpPr/>
          <p:nvPr/>
        </p:nvSpPr>
        <p:spPr>
          <a:xfrm>
            <a:off x="279752" y="4005984"/>
            <a:ext cx="3156633" cy="646331"/>
          </a:xfrm>
          <a:prstGeom prst="rect">
            <a:avLst/>
          </a:prstGeom>
        </p:spPr>
        <p:txBody>
          <a:bodyPr wrap="none">
            <a:spAutoFit/>
          </a:bodyPr>
          <a:lstStyle/>
          <a:p>
            <a:r>
              <a:rPr lang="en-GB" b="1" baseline="30000" dirty="0" err="1">
                <a:solidFill>
                  <a:schemeClr val="accent1"/>
                </a:solidFill>
                <a:latin typeface="Roboto" panose="02000000000000000000" pitchFamily="2" charset="0"/>
                <a:ea typeface="Roboto" panose="02000000000000000000" pitchFamily="2" charset="0"/>
              </a:rPr>
              <a:t>Mykonian</a:t>
            </a:r>
            <a:r>
              <a:rPr lang="en-GB" b="1" baseline="30000" dirty="0">
                <a:solidFill>
                  <a:schemeClr val="accent1"/>
                </a:solidFill>
                <a:latin typeface="Roboto" panose="02000000000000000000" pitchFamily="2" charset="0"/>
                <a:ea typeface="Roboto" panose="02000000000000000000" pitchFamily="2" charset="0"/>
              </a:rPr>
              <a:t> countryside tour with </a:t>
            </a:r>
            <a:r>
              <a:rPr lang="en-GB" b="1" baseline="30000" dirty="0" err="1">
                <a:solidFill>
                  <a:schemeClr val="accent1"/>
                </a:solidFill>
                <a:latin typeface="Roboto" panose="02000000000000000000" pitchFamily="2" charset="0"/>
                <a:ea typeface="Roboto" panose="02000000000000000000" pitchFamily="2" charset="0"/>
              </a:rPr>
              <a:t>Chora</a:t>
            </a:r>
            <a:r>
              <a:rPr lang="en-GB" b="1" baseline="30000" dirty="0">
                <a:solidFill>
                  <a:schemeClr val="accent1"/>
                </a:solidFill>
                <a:latin typeface="Roboto" panose="02000000000000000000" pitchFamily="2" charset="0"/>
                <a:ea typeface="Roboto" panose="02000000000000000000" pitchFamily="2" charset="0"/>
              </a:rPr>
              <a:t> and </a:t>
            </a:r>
          </a:p>
          <a:p>
            <a:r>
              <a:rPr lang="en-GB" b="1" baseline="30000" dirty="0">
                <a:solidFill>
                  <a:schemeClr val="accent1"/>
                </a:solidFill>
                <a:latin typeface="Roboto" panose="02000000000000000000" pitchFamily="2" charset="0"/>
                <a:ea typeface="Roboto" panose="02000000000000000000" pitchFamily="2" charset="0"/>
              </a:rPr>
              <a:t>Little Venice </a:t>
            </a:r>
            <a:r>
              <a:rPr lang="en-GB" baseline="30000" dirty="0">
                <a:solidFill>
                  <a:schemeClr val="accent1"/>
                </a:solidFill>
                <a:latin typeface="Roboto" panose="02000000000000000000" pitchFamily="2" charset="0"/>
                <a:ea typeface="Roboto" panose="02000000000000000000" pitchFamily="2" charset="0"/>
              </a:rPr>
              <a:t>Duration: App 3 hrs</a:t>
            </a:r>
            <a:br>
              <a:rPr lang="en-GB" baseline="30000" dirty="0">
                <a:solidFill>
                  <a:schemeClr val="accent1"/>
                </a:solidFill>
                <a:latin typeface="Roboto" panose="02000000000000000000" pitchFamily="2" charset="0"/>
                <a:ea typeface="Roboto" panose="02000000000000000000" pitchFamily="2" charset="0"/>
              </a:rPr>
            </a:br>
            <a:r>
              <a:rPr lang="en-GB" baseline="30000" dirty="0">
                <a:solidFill>
                  <a:schemeClr val="accent1"/>
                </a:solidFill>
                <a:latin typeface="Roboto" panose="02000000000000000000" pitchFamily="2" charset="0"/>
                <a:ea typeface="Roboto" panose="02000000000000000000" pitchFamily="2" charset="0"/>
              </a:rPr>
              <a:t>Tour code: MYK – 06</a:t>
            </a:r>
          </a:p>
        </p:txBody>
      </p:sp>
      <p:sp>
        <p:nvSpPr>
          <p:cNvPr id="23" name="Rectangle 22">
            <a:extLst>
              <a:ext uri="{FF2B5EF4-FFF2-40B4-BE49-F238E27FC236}">
                <a16:creationId xmlns:a16="http://schemas.microsoft.com/office/drawing/2014/main" id="{CF7D223B-AC29-4665-895F-BFA93C548899}"/>
              </a:ext>
            </a:extLst>
          </p:cNvPr>
          <p:cNvSpPr/>
          <p:nvPr/>
        </p:nvSpPr>
        <p:spPr>
          <a:xfrm>
            <a:off x="352863" y="1272834"/>
            <a:ext cx="1028702" cy="316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19D0E0A5-59DF-47C6-B960-28A887029C01}"/>
              </a:ext>
            </a:extLst>
          </p:cNvPr>
          <p:cNvSpPr/>
          <p:nvPr/>
        </p:nvSpPr>
        <p:spPr>
          <a:xfrm>
            <a:off x="352862" y="1286719"/>
            <a:ext cx="1541366" cy="400110"/>
          </a:xfrm>
          <a:prstGeom prst="rect">
            <a:avLst/>
          </a:prstGeom>
        </p:spPr>
        <p:txBody>
          <a:bodyPr wrap="square">
            <a:spAutoFit/>
          </a:bodyPr>
          <a:lstStyle/>
          <a:p>
            <a:r>
              <a:rPr lang="en-GB" sz="2000" b="1" baseline="30000" dirty="0">
                <a:solidFill>
                  <a:schemeClr val="bg1"/>
                </a:solidFill>
                <a:latin typeface="Roboto" panose="02000000000000000000" pitchFamily="2" charset="0"/>
              </a:rPr>
              <a:t>MYKONOS</a:t>
            </a:r>
            <a:endParaRPr lang="en-GB" sz="2000" b="1" dirty="0"/>
          </a:p>
        </p:txBody>
      </p:sp>
      <p:sp>
        <p:nvSpPr>
          <p:cNvPr id="25" name="Rectangle 24">
            <a:extLst>
              <a:ext uri="{FF2B5EF4-FFF2-40B4-BE49-F238E27FC236}">
                <a16:creationId xmlns:a16="http://schemas.microsoft.com/office/drawing/2014/main" id="{FC10594D-3A07-4DCC-8549-5D8CC94B55B9}"/>
              </a:ext>
            </a:extLst>
          </p:cNvPr>
          <p:cNvSpPr/>
          <p:nvPr/>
        </p:nvSpPr>
        <p:spPr>
          <a:xfrm>
            <a:off x="3859726" y="1273462"/>
            <a:ext cx="1548000" cy="316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975220D-8F79-457A-8971-F1DB04F991A3}"/>
              </a:ext>
            </a:extLst>
          </p:cNvPr>
          <p:cNvSpPr/>
          <p:nvPr/>
        </p:nvSpPr>
        <p:spPr>
          <a:xfrm>
            <a:off x="3859724" y="1287347"/>
            <a:ext cx="2019105" cy="400110"/>
          </a:xfrm>
          <a:prstGeom prst="rect">
            <a:avLst/>
          </a:prstGeom>
        </p:spPr>
        <p:txBody>
          <a:bodyPr wrap="square">
            <a:spAutoFit/>
          </a:bodyPr>
          <a:lstStyle/>
          <a:p>
            <a:r>
              <a:rPr lang="en-GB" sz="2000" b="1" baseline="30000" dirty="0">
                <a:solidFill>
                  <a:schemeClr val="bg1"/>
                </a:solidFill>
                <a:latin typeface="Roboto" panose="02000000000000000000" pitchFamily="2" charset="0"/>
              </a:rPr>
              <a:t>AGIOS NIKOLAOS</a:t>
            </a:r>
            <a:endParaRPr lang="en-GB" sz="2000" b="1" dirty="0"/>
          </a:p>
        </p:txBody>
      </p:sp>
      <p:pic>
        <p:nvPicPr>
          <p:cNvPr id="29" name="Picture 28" descr="Text&#10;&#10;Description automatically generated">
            <a:extLst>
              <a:ext uri="{FF2B5EF4-FFF2-40B4-BE49-F238E27FC236}">
                <a16:creationId xmlns:a16="http://schemas.microsoft.com/office/drawing/2014/main" id="{8D01953B-5E08-412C-ABFF-D02AEB73CDA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610601" y="240596"/>
            <a:ext cx="3476625" cy="741680"/>
          </a:xfrm>
          <a:prstGeom prst="rect">
            <a:avLst/>
          </a:prstGeom>
        </p:spPr>
      </p:pic>
      <p:sp>
        <p:nvSpPr>
          <p:cNvPr id="3" name="Rectangle 2">
            <a:extLst>
              <a:ext uri="{FF2B5EF4-FFF2-40B4-BE49-F238E27FC236}">
                <a16:creationId xmlns:a16="http://schemas.microsoft.com/office/drawing/2014/main" id="{8CBC61B5-D1F6-4A56-BA3C-810EE8399E7F}"/>
              </a:ext>
            </a:extLst>
          </p:cNvPr>
          <p:cNvSpPr/>
          <p:nvPr/>
        </p:nvSpPr>
        <p:spPr>
          <a:xfrm>
            <a:off x="0" y="0"/>
            <a:ext cx="12192000" cy="975444"/>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A8F8F0CC-684D-4CEE-B79B-349B94A835CB}"/>
              </a:ext>
            </a:extLst>
          </p:cNvPr>
          <p:cNvSpPr txBox="1"/>
          <p:nvPr/>
        </p:nvSpPr>
        <p:spPr>
          <a:xfrm>
            <a:off x="299789" y="347643"/>
            <a:ext cx="5135666" cy="59741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1" u="none" strike="noStrike" kern="1200" cap="none" spc="-300" normalizeH="0" baseline="30000" noProof="0" dirty="0">
                <a:ln>
                  <a:noFill/>
                </a:ln>
                <a:solidFill>
                  <a:schemeClr val="accent1"/>
                </a:solidFill>
                <a:effectLst/>
                <a:uLnTx/>
                <a:uFillTx/>
                <a:latin typeface="+mj-lt"/>
                <a:ea typeface="Josefin Sans" pitchFamily="2" charset="0"/>
                <a:cs typeface="+mn-cs"/>
              </a:rPr>
              <a:t>Idyllic AEGEAN</a:t>
            </a:r>
          </a:p>
        </p:txBody>
      </p:sp>
      <p:sp>
        <p:nvSpPr>
          <p:cNvPr id="8" name="TextBox 7">
            <a:extLst>
              <a:ext uri="{FF2B5EF4-FFF2-40B4-BE49-F238E27FC236}">
                <a16:creationId xmlns:a16="http://schemas.microsoft.com/office/drawing/2014/main" id="{7EC372D3-4E11-49CE-9839-615973BC6BD6}"/>
              </a:ext>
            </a:extLst>
          </p:cNvPr>
          <p:cNvSpPr txBox="1"/>
          <p:nvPr/>
        </p:nvSpPr>
        <p:spPr>
          <a:xfrm>
            <a:off x="4421660" y="473537"/>
            <a:ext cx="5269108" cy="461665"/>
          </a:xfrm>
          <a:prstGeom prst="rect">
            <a:avLst/>
          </a:prstGeom>
          <a:noFill/>
        </p:spPr>
        <p:txBody>
          <a:bodyPr wrap="square">
            <a:spAutoFit/>
          </a:bodyPr>
          <a:lstStyle/>
          <a:p>
            <a:r>
              <a:rPr lang="en-GB" sz="3600" b="0" i="1" u="none" strike="noStrike" baseline="30000" dirty="0">
                <a:solidFill>
                  <a:srgbClr val="154194"/>
                </a:solidFill>
                <a:latin typeface="+mj-lt"/>
              </a:rPr>
              <a:t>Pre-Book Excursions Packages</a:t>
            </a:r>
          </a:p>
        </p:txBody>
      </p:sp>
      <p:sp>
        <p:nvSpPr>
          <p:cNvPr id="9" name="Rectangle 8">
            <a:extLst>
              <a:ext uri="{FF2B5EF4-FFF2-40B4-BE49-F238E27FC236}">
                <a16:creationId xmlns:a16="http://schemas.microsoft.com/office/drawing/2014/main" id="{49C5DA49-4A0E-4D67-A267-470A9080DF6C}"/>
              </a:ext>
            </a:extLst>
          </p:cNvPr>
          <p:cNvSpPr/>
          <p:nvPr/>
        </p:nvSpPr>
        <p:spPr>
          <a:xfrm>
            <a:off x="9691575" y="-1"/>
            <a:ext cx="2499618" cy="6861305"/>
          </a:xfrm>
          <a:custGeom>
            <a:avLst/>
            <a:gdLst>
              <a:gd name="connsiteX0" fmla="*/ 0 w 3403002"/>
              <a:gd name="connsiteY0" fmla="*/ 0 h 6858000"/>
              <a:gd name="connsiteX1" fmla="*/ 3403002 w 3403002"/>
              <a:gd name="connsiteY1" fmla="*/ 0 h 6858000"/>
              <a:gd name="connsiteX2" fmla="*/ 3403002 w 3403002"/>
              <a:gd name="connsiteY2" fmla="*/ 6858000 h 6858000"/>
              <a:gd name="connsiteX3" fmla="*/ 0 w 3403002"/>
              <a:gd name="connsiteY3" fmla="*/ 6858000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925158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72583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61566 w 3403002"/>
              <a:gd name="connsiteY3" fmla="*/ 6792882 h 6858000"/>
              <a:gd name="connsiteX4" fmla="*/ 0 w 3403002"/>
              <a:gd name="connsiteY4" fmla="*/ 0 h 6858000"/>
              <a:gd name="connsiteX0" fmla="*/ 0 w 3403002"/>
              <a:gd name="connsiteY0" fmla="*/ 0 h 6792882"/>
              <a:gd name="connsiteX1" fmla="*/ 3403002 w 3403002"/>
              <a:gd name="connsiteY1" fmla="*/ 0 h 6792882"/>
              <a:gd name="connsiteX2" fmla="*/ 2907243 w 3403002"/>
              <a:gd name="connsiteY2" fmla="*/ 6640561 h 6792882"/>
              <a:gd name="connsiteX3" fmla="*/ 1161566 w 3403002"/>
              <a:gd name="connsiteY3" fmla="*/ 6792882 h 6792882"/>
              <a:gd name="connsiteX4" fmla="*/ 0 w 3403002"/>
              <a:gd name="connsiteY4" fmla="*/ 0 h 6792882"/>
              <a:gd name="connsiteX0" fmla="*/ 0 w 3403002"/>
              <a:gd name="connsiteY0" fmla="*/ 0 h 6792882"/>
              <a:gd name="connsiteX1" fmla="*/ 3403002 w 3403002"/>
              <a:gd name="connsiteY1" fmla="*/ 0 h 6792882"/>
              <a:gd name="connsiteX2" fmla="*/ 2499618 w 3403002"/>
              <a:gd name="connsiteY2" fmla="*/ 6771023 h 6792882"/>
              <a:gd name="connsiteX3" fmla="*/ 1161566 w 3403002"/>
              <a:gd name="connsiteY3" fmla="*/ 6792882 h 6792882"/>
              <a:gd name="connsiteX4" fmla="*/ 0 w 3403002"/>
              <a:gd name="connsiteY4" fmla="*/ 0 h 6792882"/>
              <a:gd name="connsiteX0" fmla="*/ 0 w 2499618"/>
              <a:gd name="connsiteY0" fmla="*/ 0 h 6792882"/>
              <a:gd name="connsiteX1" fmla="*/ 2444535 w 2499618"/>
              <a:gd name="connsiteY1" fmla="*/ 65231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92882"/>
              <a:gd name="connsiteX1" fmla="*/ 2488602 w 2499618"/>
              <a:gd name="connsiteY1" fmla="*/ 0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761109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697562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43526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9504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618" h="6771023">
                <a:moveTo>
                  <a:pt x="0" y="0"/>
                </a:moveTo>
                <a:lnTo>
                  <a:pt x="2495042" y="0"/>
                </a:lnTo>
                <a:cubicBezTo>
                  <a:pt x="2496567" y="2257008"/>
                  <a:pt x="2498093" y="4514015"/>
                  <a:pt x="2499618" y="6771023"/>
                </a:cubicBezTo>
                <a:lnTo>
                  <a:pt x="1161566" y="6767464"/>
                </a:lnTo>
                <a:lnTo>
                  <a:pt x="0" y="0"/>
                </a:lnTo>
                <a:close/>
              </a:path>
            </a:pathLst>
          </a:cu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10;&#10;Description automatically generated">
            <a:extLst>
              <a:ext uri="{FF2B5EF4-FFF2-40B4-BE49-F238E27FC236}">
                <a16:creationId xmlns:a16="http://schemas.microsoft.com/office/drawing/2014/main" id="{AC840DF4-209F-4B50-B961-761C71D3CB0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892475" y="-111532"/>
            <a:ext cx="2299525" cy="2106622"/>
          </a:xfrm>
          <a:prstGeom prst="rect">
            <a:avLst/>
          </a:prstGeom>
        </p:spPr>
      </p:pic>
      <p:sp>
        <p:nvSpPr>
          <p:cNvPr id="18" name="Rectangle 17">
            <a:extLst>
              <a:ext uri="{FF2B5EF4-FFF2-40B4-BE49-F238E27FC236}">
                <a16:creationId xmlns:a16="http://schemas.microsoft.com/office/drawing/2014/main" id="{33EFB0B1-B603-4E56-BCF4-9B056115402E}"/>
              </a:ext>
            </a:extLst>
          </p:cNvPr>
          <p:cNvSpPr/>
          <p:nvPr/>
        </p:nvSpPr>
        <p:spPr>
          <a:xfrm>
            <a:off x="8537651" y="5835271"/>
            <a:ext cx="1699384" cy="584775"/>
          </a:xfrm>
          <a:prstGeom prst="rect">
            <a:avLst/>
          </a:prstGeom>
        </p:spPr>
        <p:txBody>
          <a:bodyPr wrap="square">
            <a:spAutoFit/>
          </a:bodyPr>
          <a:lstStyle/>
          <a:p>
            <a:pPr algn="ctr"/>
            <a:r>
              <a:rPr lang="en-GB" sz="2400" baseline="30000" dirty="0">
                <a:solidFill>
                  <a:schemeClr val="accent1"/>
                </a:solidFill>
                <a:latin typeface="Roboto" panose="02000000000000000000" pitchFamily="2" charset="0"/>
              </a:rPr>
              <a:t>Book More,</a:t>
            </a:r>
            <a:br>
              <a:rPr lang="en-GB" sz="2400" baseline="30000" dirty="0">
                <a:solidFill>
                  <a:schemeClr val="accent1"/>
                </a:solidFill>
                <a:latin typeface="Roboto" panose="02000000000000000000" pitchFamily="2" charset="0"/>
              </a:rPr>
            </a:br>
            <a:r>
              <a:rPr lang="en-GB" sz="2400" baseline="30000" dirty="0">
                <a:solidFill>
                  <a:schemeClr val="accent1"/>
                </a:solidFill>
                <a:latin typeface="Roboto" panose="02000000000000000000" pitchFamily="2" charset="0"/>
              </a:rPr>
              <a:t>Save More</a:t>
            </a:r>
          </a:p>
        </p:txBody>
      </p:sp>
      <p:sp>
        <p:nvSpPr>
          <p:cNvPr id="30" name="TextBox 29">
            <a:extLst>
              <a:ext uri="{FF2B5EF4-FFF2-40B4-BE49-F238E27FC236}">
                <a16:creationId xmlns:a16="http://schemas.microsoft.com/office/drawing/2014/main" id="{3D1E3698-8FD9-4D2C-9C66-38567D649D30}"/>
              </a:ext>
            </a:extLst>
          </p:cNvPr>
          <p:cNvSpPr txBox="1"/>
          <p:nvPr/>
        </p:nvSpPr>
        <p:spPr>
          <a:xfrm>
            <a:off x="8497840" y="5179611"/>
            <a:ext cx="1779007" cy="1061829"/>
          </a:xfrm>
          <a:prstGeom prst="rect">
            <a:avLst/>
          </a:prstGeom>
          <a:noFill/>
        </p:spPr>
        <p:txBody>
          <a:bodyPr wrap="square">
            <a:spAutoFit/>
          </a:bodyPr>
          <a:lstStyle/>
          <a:p>
            <a:pPr algn="ctr">
              <a:lnSpc>
                <a:spcPts val="2700"/>
              </a:lnSpc>
            </a:pPr>
            <a:r>
              <a:rPr lang="en-GB" sz="4000" b="0" i="1" u="none" strike="noStrike" baseline="30000" dirty="0">
                <a:solidFill>
                  <a:schemeClr val="accent1"/>
                </a:solidFill>
                <a:latin typeface="+mj-lt"/>
              </a:rPr>
              <a:t>SPECIAL</a:t>
            </a:r>
            <a:r>
              <a:rPr lang="en-GB" sz="4000" i="1" baseline="30000" dirty="0">
                <a:solidFill>
                  <a:schemeClr val="accent1"/>
                </a:solidFill>
                <a:latin typeface="+mj-lt"/>
              </a:rPr>
              <a:t>OFFER</a:t>
            </a:r>
          </a:p>
          <a:p>
            <a:endParaRPr lang="en-GB" dirty="0">
              <a:solidFill>
                <a:schemeClr val="accent1"/>
              </a:solidFill>
            </a:endParaRPr>
          </a:p>
        </p:txBody>
      </p:sp>
      <p:sp>
        <p:nvSpPr>
          <p:cNvPr id="31" name="Rectangle 30">
            <a:extLst>
              <a:ext uri="{FF2B5EF4-FFF2-40B4-BE49-F238E27FC236}">
                <a16:creationId xmlns:a16="http://schemas.microsoft.com/office/drawing/2014/main" id="{EA6C0A54-F21A-4D7F-B966-B9B4119B2965}"/>
              </a:ext>
            </a:extLst>
          </p:cNvPr>
          <p:cNvSpPr/>
          <p:nvPr/>
        </p:nvSpPr>
        <p:spPr>
          <a:xfrm>
            <a:off x="10216005" y="2328215"/>
            <a:ext cx="1784350" cy="830997"/>
          </a:xfrm>
          <a:prstGeom prst="rect">
            <a:avLst/>
          </a:prstGeom>
        </p:spPr>
        <p:txBody>
          <a:bodyPr wrap="square">
            <a:spAutoFit/>
          </a:bodyPr>
          <a:lstStyle/>
          <a:p>
            <a:pPr algn="ctr"/>
            <a:r>
              <a:rPr lang="en-GB" baseline="30000" dirty="0">
                <a:solidFill>
                  <a:schemeClr val="bg1"/>
                </a:solidFill>
                <a:latin typeface="Roboto" panose="02000000000000000000" pitchFamily="2" charset="0"/>
              </a:rPr>
              <a:t>For our full range of excursions please </a:t>
            </a:r>
            <a:br>
              <a:rPr lang="en-GB" baseline="30000" dirty="0">
                <a:solidFill>
                  <a:schemeClr val="bg1"/>
                </a:solidFill>
                <a:latin typeface="Roboto" panose="02000000000000000000" pitchFamily="2" charset="0"/>
              </a:rPr>
            </a:br>
            <a:r>
              <a:rPr lang="en-GB" baseline="30000" dirty="0">
                <a:solidFill>
                  <a:schemeClr val="bg1"/>
                </a:solidFill>
                <a:latin typeface="Roboto" panose="02000000000000000000" pitchFamily="2" charset="0"/>
              </a:rPr>
              <a:t>ask for our special brochure</a:t>
            </a:r>
          </a:p>
        </p:txBody>
      </p:sp>
      <p:pic>
        <p:nvPicPr>
          <p:cNvPr id="55" name="Picture 54" descr="Shape, circle&#10;&#10;Description automatically generated">
            <a:extLst>
              <a:ext uri="{FF2B5EF4-FFF2-40B4-BE49-F238E27FC236}">
                <a16:creationId xmlns:a16="http://schemas.microsoft.com/office/drawing/2014/main" id="{2251CC41-9BDF-4ABE-B576-B290ABC6480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024834" y="3281611"/>
            <a:ext cx="4701065" cy="4701065"/>
          </a:xfrm>
          <a:prstGeom prst="rect">
            <a:avLst/>
          </a:prstGeom>
        </p:spPr>
      </p:pic>
      <p:sp>
        <p:nvSpPr>
          <p:cNvPr id="39" name="Rectangle 38">
            <a:extLst>
              <a:ext uri="{FF2B5EF4-FFF2-40B4-BE49-F238E27FC236}">
                <a16:creationId xmlns:a16="http://schemas.microsoft.com/office/drawing/2014/main" id="{E6C1ADFB-9B11-4F6A-AAE4-DFFCF91BD42C}"/>
              </a:ext>
            </a:extLst>
          </p:cNvPr>
          <p:cNvSpPr/>
          <p:nvPr/>
        </p:nvSpPr>
        <p:spPr>
          <a:xfrm>
            <a:off x="7284269" y="3987626"/>
            <a:ext cx="2931735" cy="646331"/>
          </a:xfrm>
          <a:prstGeom prst="rect">
            <a:avLst/>
          </a:prstGeom>
        </p:spPr>
        <p:txBody>
          <a:bodyPr wrap="square">
            <a:spAutoFit/>
          </a:bodyPr>
          <a:lstStyle/>
          <a:p>
            <a:r>
              <a:rPr lang="en-GB" b="1" baseline="30000" dirty="0">
                <a:solidFill>
                  <a:schemeClr val="accent1"/>
                </a:solidFill>
                <a:latin typeface="Roboto" panose="02000000000000000000" pitchFamily="2" charset="0"/>
                <a:ea typeface="Roboto" panose="02000000000000000000" pitchFamily="2" charset="0"/>
              </a:rPr>
              <a:t>Spectacular </a:t>
            </a:r>
            <a:r>
              <a:rPr lang="en-GB" b="1" baseline="30000" dirty="0" err="1">
                <a:solidFill>
                  <a:schemeClr val="accent1"/>
                </a:solidFill>
                <a:latin typeface="Roboto" panose="02000000000000000000" pitchFamily="2" charset="0"/>
                <a:ea typeface="Roboto" panose="02000000000000000000" pitchFamily="2" charset="0"/>
              </a:rPr>
              <a:t>Oia</a:t>
            </a:r>
            <a:r>
              <a:rPr lang="en-GB" b="1" baseline="30000" dirty="0">
                <a:solidFill>
                  <a:schemeClr val="accent1"/>
                </a:solidFill>
                <a:latin typeface="Roboto" panose="02000000000000000000" pitchFamily="2" charset="0"/>
                <a:ea typeface="Roboto" panose="02000000000000000000" pitchFamily="2" charset="0"/>
              </a:rPr>
              <a:t> Village perched on the Caldera rim </a:t>
            </a:r>
            <a:r>
              <a:rPr lang="en-GB" baseline="30000" dirty="0">
                <a:solidFill>
                  <a:schemeClr val="accent1"/>
                </a:solidFill>
                <a:latin typeface="Roboto" panose="02000000000000000000" pitchFamily="2" charset="0"/>
                <a:ea typeface="Roboto" panose="02000000000000000000" pitchFamily="2" charset="0"/>
              </a:rPr>
              <a:t>Duration: Half day</a:t>
            </a:r>
            <a:br>
              <a:rPr lang="en-GB" baseline="30000" dirty="0">
                <a:solidFill>
                  <a:schemeClr val="accent1"/>
                </a:solidFill>
                <a:latin typeface="Roboto" panose="02000000000000000000" pitchFamily="2" charset="0"/>
                <a:ea typeface="Roboto" panose="02000000000000000000" pitchFamily="2" charset="0"/>
              </a:rPr>
            </a:br>
            <a:r>
              <a:rPr lang="en-GB" baseline="30000" dirty="0">
                <a:solidFill>
                  <a:schemeClr val="accent1"/>
                </a:solidFill>
                <a:latin typeface="Roboto" panose="02000000000000000000" pitchFamily="2" charset="0"/>
                <a:ea typeface="Roboto" panose="02000000000000000000" pitchFamily="2" charset="0"/>
              </a:rPr>
              <a:t>Tour code: SAN-01</a:t>
            </a:r>
          </a:p>
        </p:txBody>
      </p:sp>
    </p:spTree>
    <p:extLst>
      <p:ext uri="{BB962C8B-B14F-4D97-AF65-F5344CB8AC3E}">
        <p14:creationId xmlns:p14="http://schemas.microsoft.com/office/powerpoint/2010/main" val="1088052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BD5E00-98C7-4134-B1FA-02D17CC61318}"/>
              </a:ext>
            </a:extLst>
          </p:cNvPr>
          <p:cNvPicPr>
            <a:picLocks noChangeAspect="1"/>
          </p:cNvPicPr>
          <p:nvPr/>
        </p:nvPicPr>
        <p:blipFill>
          <a:blip r:embed="rId2"/>
          <a:stretch>
            <a:fillRect/>
          </a:stretch>
        </p:blipFill>
        <p:spPr>
          <a:xfrm>
            <a:off x="39353" y="1086977"/>
            <a:ext cx="6120636" cy="5771024"/>
          </a:xfrm>
          <a:prstGeom prst="rect">
            <a:avLst/>
          </a:prstGeom>
        </p:spPr>
      </p:pic>
      <p:pic>
        <p:nvPicPr>
          <p:cNvPr id="14" name="Picture 13" descr="A city next to a body of water&#10;&#10;Description automatically generated with low confidence">
            <a:extLst>
              <a:ext uri="{FF2B5EF4-FFF2-40B4-BE49-F238E27FC236}">
                <a16:creationId xmlns:a16="http://schemas.microsoft.com/office/drawing/2014/main" id="{534B77AD-8B8D-45C4-A1D2-766B7A807B6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16127" y="1018486"/>
            <a:ext cx="4292187" cy="2897226"/>
          </a:xfrm>
          <a:prstGeom prst="rect">
            <a:avLst/>
          </a:prstGeom>
        </p:spPr>
      </p:pic>
      <p:pic>
        <p:nvPicPr>
          <p:cNvPr id="15" name="Picture 14" descr="A view of a large rock&#10;&#10;Description automatically generated">
            <a:extLst>
              <a:ext uri="{FF2B5EF4-FFF2-40B4-BE49-F238E27FC236}">
                <a16:creationId xmlns:a16="http://schemas.microsoft.com/office/drawing/2014/main" id="{26AA8E8C-4A1A-4D59-836C-A50C41A85B5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16127" y="3960775"/>
            <a:ext cx="4900824" cy="2897226"/>
          </a:xfrm>
          <a:prstGeom prst="rect">
            <a:avLst/>
          </a:prstGeom>
        </p:spPr>
      </p:pic>
      <p:sp>
        <p:nvSpPr>
          <p:cNvPr id="3" name="Rectangle 2">
            <a:extLst>
              <a:ext uri="{FF2B5EF4-FFF2-40B4-BE49-F238E27FC236}">
                <a16:creationId xmlns:a16="http://schemas.microsoft.com/office/drawing/2014/main" id="{8CBC61B5-D1F6-4A56-BA3C-810EE8399E7F}"/>
              </a:ext>
            </a:extLst>
          </p:cNvPr>
          <p:cNvSpPr/>
          <p:nvPr/>
        </p:nvSpPr>
        <p:spPr>
          <a:xfrm>
            <a:off x="0" y="0"/>
            <a:ext cx="12192000" cy="975444"/>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A8F8F0CC-684D-4CEE-B79B-349B94A835CB}"/>
              </a:ext>
            </a:extLst>
          </p:cNvPr>
          <p:cNvSpPr txBox="1"/>
          <p:nvPr/>
        </p:nvSpPr>
        <p:spPr>
          <a:xfrm>
            <a:off x="299789" y="347643"/>
            <a:ext cx="6301308" cy="59741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1" u="none" strike="noStrike" kern="1200" cap="none" spc="-300" normalizeH="0" baseline="30000" noProof="0" dirty="0">
                <a:ln>
                  <a:noFill/>
                </a:ln>
                <a:solidFill>
                  <a:schemeClr val="accent1"/>
                </a:solidFill>
                <a:effectLst/>
                <a:uLnTx/>
                <a:uFillTx/>
                <a:latin typeface="+mj-lt"/>
                <a:ea typeface="Josefin Sans" pitchFamily="2" charset="0"/>
                <a:cs typeface="+mn-cs"/>
              </a:rPr>
              <a:t>Legendary Archipelago</a:t>
            </a:r>
          </a:p>
        </p:txBody>
      </p:sp>
      <p:sp>
        <p:nvSpPr>
          <p:cNvPr id="7" name="TextBox 6">
            <a:extLst>
              <a:ext uri="{FF2B5EF4-FFF2-40B4-BE49-F238E27FC236}">
                <a16:creationId xmlns:a16="http://schemas.microsoft.com/office/drawing/2014/main" id="{C6D52A80-500E-4ED4-8680-1B5DFAA8F642}"/>
              </a:ext>
            </a:extLst>
          </p:cNvPr>
          <p:cNvSpPr txBox="1"/>
          <p:nvPr/>
        </p:nvSpPr>
        <p:spPr>
          <a:xfrm>
            <a:off x="240793" y="1187019"/>
            <a:ext cx="5919753" cy="502702"/>
          </a:xfrm>
          <a:prstGeom prst="rect">
            <a:avLst/>
          </a:prstGeom>
          <a:noFill/>
        </p:spPr>
        <p:txBody>
          <a:bodyPr wrap="square">
            <a:spAutoFit/>
          </a:bodyPr>
          <a:lstStyle/>
          <a:p>
            <a:r>
              <a:rPr lang="en-GB" sz="2000" baseline="30000" dirty="0">
                <a:solidFill>
                  <a:schemeClr val="bg1"/>
                </a:solidFill>
              </a:rPr>
              <a:t>ATHENS | THESSALONIKI | MYKONOS | SANTORINI</a:t>
            </a:r>
            <a:br>
              <a:rPr lang="en-GB" sz="2000" baseline="30000" dirty="0">
                <a:solidFill>
                  <a:schemeClr val="bg1"/>
                </a:solidFill>
              </a:rPr>
            </a:br>
            <a:r>
              <a:rPr lang="en-GB" sz="2000" baseline="30000" dirty="0">
                <a:solidFill>
                  <a:schemeClr val="bg1"/>
                </a:solidFill>
              </a:rPr>
              <a:t>RHODES | LIMASSOL | AGIOS NIKOLAOS</a:t>
            </a:r>
          </a:p>
        </p:txBody>
      </p:sp>
      <p:sp>
        <p:nvSpPr>
          <p:cNvPr id="8" name="TextBox 7">
            <a:extLst>
              <a:ext uri="{FF2B5EF4-FFF2-40B4-BE49-F238E27FC236}">
                <a16:creationId xmlns:a16="http://schemas.microsoft.com/office/drawing/2014/main" id="{7EC372D3-4E11-49CE-9839-615973BC6BD6}"/>
              </a:ext>
            </a:extLst>
          </p:cNvPr>
          <p:cNvSpPr txBox="1"/>
          <p:nvPr/>
        </p:nvSpPr>
        <p:spPr>
          <a:xfrm>
            <a:off x="5975874" y="494825"/>
            <a:ext cx="4100671" cy="461665"/>
          </a:xfrm>
          <a:prstGeom prst="rect">
            <a:avLst/>
          </a:prstGeom>
          <a:noFill/>
        </p:spPr>
        <p:txBody>
          <a:bodyPr wrap="square">
            <a:spAutoFit/>
          </a:bodyPr>
          <a:lstStyle/>
          <a:p>
            <a:pPr marR="0" algn="l" rtl="0"/>
            <a:r>
              <a:rPr lang="en-GB" sz="3600" b="0" i="1" u="none" strike="noStrike" baseline="30000" dirty="0">
                <a:solidFill>
                  <a:srgbClr val="154194"/>
                </a:solidFill>
                <a:latin typeface="+mj-lt"/>
              </a:rPr>
              <a:t>7 night All-Inclusive cruise</a:t>
            </a:r>
          </a:p>
        </p:txBody>
      </p:sp>
      <p:sp>
        <p:nvSpPr>
          <p:cNvPr id="9" name="Rectangle 8">
            <a:extLst>
              <a:ext uri="{FF2B5EF4-FFF2-40B4-BE49-F238E27FC236}">
                <a16:creationId xmlns:a16="http://schemas.microsoft.com/office/drawing/2014/main" id="{49C5DA49-4A0E-4D67-A267-470A9080DF6C}"/>
              </a:ext>
            </a:extLst>
          </p:cNvPr>
          <p:cNvSpPr/>
          <p:nvPr/>
        </p:nvSpPr>
        <p:spPr>
          <a:xfrm>
            <a:off x="9691575" y="-1"/>
            <a:ext cx="2499618" cy="6861305"/>
          </a:xfrm>
          <a:custGeom>
            <a:avLst/>
            <a:gdLst>
              <a:gd name="connsiteX0" fmla="*/ 0 w 3403002"/>
              <a:gd name="connsiteY0" fmla="*/ 0 h 6858000"/>
              <a:gd name="connsiteX1" fmla="*/ 3403002 w 3403002"/>
              <a:gd name="connsiteY1" fmla="*/ 0 h 6858000"/>
              <a:gd name="connsiteX2" fmla="*/ 3403002 w 3403002"/>
              <a:gd name="connsiteY2" fmla="*/ 6858000 h 6858000"/>
              <a:gd name="connsiteX3" fmla="*/ 0 w 3403002"/>
              <a:gd name="connsiteY3" fmla="*/ 6858000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925158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72583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61566 w 3403002"/>
              <a:gd name="connsiteY3" fmla="*/ 6792882 h 6858000"/>
              <a:gd name="connsiteX4" fmla="*/ 0 w 3403002"/>
              <a:gd name="connsiteY4" fmla="*/ 0 h 6858000"/>
              <a:gd name="connsiteX0" fmla="*/ 0 w 3403002"/>
              <a:gd name="connsiteY0" fmla="*/ 0 h 6792882"/>
              <a:gd name="connsiteX1" fmla="*/ 3403002 w 3403002"/>
              <a:gd name="connsiteY1" fmla="*/ 0 h 6792882"/>
              <a:gd name="connsiteX2" fmla="*/ 2907243 w 3403002"/>
              <a:gd name="connsiteY2" fmla="*/ 6640561 h 6792882"/>
              <a:gd name="connsiteX3" fmla="*/ 1161566 w 3403002"/>
              <a:gd name="connsiteY3" fmla="*/ 6792882 h 6792882"/>
              <a:gd name="connsiteX4" fmla="*/ 0 w 3403002"/>
              <a:gd name="connsiteY4" fmla="*/ 0 h 6792882"/>
              <a:gd name="connsiteX0" fmla="*/ 0 w 3403002"/>
              <a:gd name="connsiteY0" fmla="*/ 0 h 6792882"/>
              <a:gd name="connsiteX1" fmla="*/ 3403002 w 3403002"/>
              <a:gd name="connsiteY1" fmla="*/ 0 h 6792882"/>
              <a:gd name="connsiteX2" fmla="*/ 2499618 w 3403002"/>
              <a:gd name="connsiteY2" fmla="*/ 6771023 h 6792882"/>
              <a:gd name="connsiteX3" fmla="*/ 1161566 w 3403002"/>
              <a:gd name="connsiteY3" fmla="*/ 6792882 h 6792882"/>
              <a:gd name="connsiteX4" fmla="*/ 0 w 3403002"/>
              <a:gd name="connsiteY4" fmla="*/ 0 h 6792882"/>
              <a:gd name="connsiteX0" fmla="*/ 0 w 2499618"/>
              <a:gd name="connsiteY0" fmla="*/ 0 h 6792882"/>
              <a:gd name="connsiteX1" fmla="*/ 2444535 w 2499618"/>
              <a:gd name="connsiteY1" fmla="*/ 65231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92882"/>
              <a:gd name="connsiteX1" fmla="*/ 2488602 w 2499618"/>
              <a:gd name="connsiteY1" fmla="*/ 0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761109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697562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43526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9504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618" h="6771023">
                <a:moveTo>
                  <a:pt x="0" y="0"/>
                </a:moveTo>
                <a:lnTo>
                  <a:pt x="2495042" y="0"/>
                </a:lnTo>
                <a:cubicBezTo>
                  <a:pt x="2496567" y="2257008"/>
                  <a:pt x="2498093" y="4514015"/>
                  <a:pt x="2499618" y="6771023"/>
                </a:cubicBezTo>
                <a:lnTo>
                  <a:pt x="1161566" y="6767464"/>
                </a:lnTo>
                <a:lnTo>
                  <a:pt x="0" y="0"/>
                </a:lnTo>
                <a:close/>
              </a:path>
            </a:pathLst>
          </a:cu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10;&#10;Description automatically generated">
            <a:extLst>
              <a:ext uri="{FF2B5EF4-FFF2-40B4-BE49-F238E27FC236}">
                <a16:creationId xmlns:a16="http://schemas.microsoft.com/office/drawing/2014/main" id="{AC840DF4-209F-4B50-B961-761C71D3CB0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92475" y="-111532"/>
            <a:ext cx="2299525" cy="2106622"/>
          </a:xfrm>
          <a:prstGeom prst="rect">
            <a:avLst/>
          </a:prstGeom>
        </p:spPr>
      </p:pic>
      <p:sp>
        <p:nvSpPr>
          <p:cNvPr id="17" name="TextBox 16">
            <a:extLst>
              <a:ext uri="{FF2B5EF4-FFF2-40B4-BE49-F238E27FC236}">
                <a16:creationId xmlns:a16="http://schemas.microsoft.com/office/drawing/2014/main" id="{B6641DAF-E162-4F19-98B3-95ABF3806B45}"/>
              </a:ext>
            </a:extLst>
          </p:cNvPr>
          <p:cNvSpPr txBox="1"/>
          <p:nvPr/>
        </p:nvSpPr>
        <p:spPr>
          <a:xfrm>
            <a:off x="240236" y="2165462"/>
            <a:ext cx="5919753" cy="825867"/>
          </a:xfrm>
          <a:prstGeom prst="rect">
            <a:avLst/>
          </a:prstGeom>
          <a:noFill/>
        </p:spPr>
        <p:txBody>
          <a:bodyPr wrap="square">
            <a:spAutoFit/>
          </a:bodyPr>
          <a:lstStyle/>
          <a:p>
            <a:pPr marR="0" algn="l" rtl="0"/>
            <a:endParaRPr lang="en-GB" sz="2100" dirty="0">
              <a:solidFill>
                <a:schemeClr val="accent3">
                  <a:lumMod val="75000"/>
                </a:schemeClr>
              </a:solidFill>
            </a:endParaRPr>
          </a:p>
          <a:p>
            <a:r>
              <a:rPr lang="ru-RU" sz="2000" baseline="30000" dirty="0">
                <a:solidFill>
                  <a:schemeClr val="bg1"/>
                </a:solidFill>
              </a:rPr>
              <a:t>• </a:t>
            </a:r>
            <a:r>
              <a:rPr lang="en-GB" sz="2000" baseline="30000" dirty="0">
                <a:solidFill>
                  <a:schemeClr val="bg1"/>
                </a:solidFill>
              </a:rPr>
              <a:t>Walking Tour in Rhodes</a:t>
            </a:r>
            <a:endParaRPr lang="ru-RU" sz="2000" baseline="30000" dirty="0">
              <a:solidFill>
                <a:schemeClr val="bg1"/>
              </a:solidFill>
            </a:endParaRPr>
          </a:p>
          <a:p>
            <a:r>
              <a:rPr lang="ru-RU" sz="2000" baseline="30000" dirty="0">
                <a:solidFill>
                  <a:schemeClr val="bg1"/>
                </a:solidFill>
              </a:rPr>
              <a:t>• </a:t>
            </a:r>
            <a:r>
              <a:rPr lang="en-GB" sz="2000" baseline="30000" dirty="0">
                <a:solidFill>
                  <a:schemeClr val="bg1"/>
                </a:solidFill>
              </a:rPr>
              <a:t>Walking Tour in Limassol</a:t>
            </a:r>
          </a:p>
        </p:txBody>
      </p:sp>
      <p:sp>
        <p:nvSpPr>
          <p:cNvPr id="19" name="TextBox 18">
            <a:extLst>
              <a:ext uri="{FF2B5EF4-FFF2-40B4-BE49-F238E27FC236}">
                <a16:creationId xmlns:a16="http://schemas.microsoft.com/office/drawing/2014/main" id="{D59E1A86-6C63-4B31-A85A-52FFCFC1E34D}"/>
              </a:ext>
            </a:extLst>
          </p:cNvPr>
          <p:cNvSpPr txBox="1"/>
          <p:nvPr/>
        </p:nvSpPr>
        <p:spPr>
          <a:xfrm>
            <a:off x="240236" y="1811519"/>
            <a:ext cx="5919753" cy="707886"/>
          </a:xfrm>
          <a:prstGeom prst="rect">
            <a:avLst/>
          </a:prstGeom>
          <a:noFill/>
        </p:spPr>
        <p:txBody>
          <a:bodyPr wrap="square">
            <a:spAutoFit/>
          </a:bodyPr>
          <a:lstStyle/>
          <a:p>
            <a:pPr marR="0" algn="l" rtl="0"/>
            <a:endParaRPr lang="en-GB" sz="3200" b="0" i="1" u="none" strike="noStrike" baseline="30000" dirty="0">
              <a:solidFill>
                <a:srgbClr val="154194"/>
              </a:solidFill>
              <a:latin typeface="+mj-lt"/>
            </a:endParaRPr>
          </a:p>
          <a:p>
            <a:pPr marR="0" algn="l" rtl="0"/>
            <a:r>
              <a:rPr lang="en-GB" sz="2800" i="1" baseline="30000" dirty="0">
                <a:solidFill>
                  <a:schemeClr val="bg1"/>
                </a:solidFill>
                <a:latin typeface="+mj-lt"/>
              </a:rPr>
              <a:t>Included excursions</a:t>
            </a:r>
          </a:p>
        </p:txBody>
      </p:sp>
      <p:pic>
        <p:nvPicPr>
          <p:cNvPr id="21" name="Picture 20" descr="Shape&#10;&#10;Description automatically generated">
            <a:extLst>
              <a:ext uri="{FF2B5EF4-FFF2-40B4-BE49-F238E27FC236}">
                <a16:creationId xmlns:a16="http://schemas.microsoft.com/office/drawing/2014/main" id="{40E80865-E939-43C2-B3CB-E7F8D5FC170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06455" y="2381915"/>
            <a:ext cx="6858000" cy="6858000"/>
          </a:xfrm>
          <a:prstGeom prst="rect">
            <a:avLst/>
          </a:prstGeom>
        </p:spPr>
      </p:pic>
    </p:spTree>
    <p:extLst>
      <p:ext uri="{BB962C8B-B14F-4D97-AF65-F5344CB8AC3E}">
        <p14:creationId xmlns:p14="http://schemas.microsoft.com/office/powerpoint/2010/main" val="829135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F955-906C-4EC5-A141-15479A72E22F}"/>
              </a:ext>
            </a:extLst>
          </p:cNvPr>
          <p:cNvSpPr>
            <a:spLocks noGrp="1"/>
          </p:cNvSpPr>
          <p:nvPr>
            <p:ph type="title"/>
          </p:nvPr>
        </p:nvSpPr>
        <p:spPr>
          <a:xfrm>
            <a:off x="580206" y="65333"/>
            <a:ext cx="5256000" cy="1814797"/>
          </a:xfrm>
        </p:spPr>
        <p:txBody>
          <a:bodyPr/>
          <a:lstStyle/>
          <a:p>
            <a:r>
              <a:rPr lang="en-GB" dirty="0"/>
              <a:t>Session Plan</a:t>
            </a:r>
          </a:p>
        </p:txBody>
      </p:sp>
      <p:sp>
        <p:nvSpPr>
          <p:cNvPr id="3" name="Content Placeholder 2">
            <a:extLst>
              <a:ext uri="{FF2B5EF4-FFF2-40B4-BE49-F238E27FC236}">
                <a16:creationId xmlns:a16="http://schemas.microsoft.com/office/drawing/2014/main" id="{9F3C2A00-1214-4A3C-8A41-AD74C5B3D3C5}"/>
              </a:ext>
            </a:extLst>
          </p:cNvPr>
          <p:cNvSpPr>
            <a:spLocks noGrp="1"/>
          </p:cNvSpPr>
          <p:nvPr>
            <p:ph idx="1"/>
          </p:nvPr>
        </p:nvSpPr>
        <p:spPr>
          <a:xfrm>
            <a:off x="706512" y="1706563"/>
            <a:ext cx="5256000" cy="3628078"/>
          </a:xfrm>
        </p:spPr>
        <p:txBody>
          <a:bodyPr/>
          <a:lstStyle/>
          <a:p>
            <a:pPr marL="273600" lvl="2" indent="0">
              <a:lnSpc>
                <a:spcPts val="1700"/>
              </a:lnSpc>
              <a:buNone/>
            </a:pPr>
            <a:r>
              <a:rPr lang="en-GB" sz="2000" dirty="0">
                <a:solidFill>
                  <a:schemeClr val="accent3">
                    <a:lumMod val="75000"/>
                  </a:schemeClr>
                </a:solidFill>
              </a:rPr>
              <a:t>Welcome On Board Celestyal</a:t>
            </a:r>
          </a:p>
          <a:p>
            <a:pPr marL="273600" lvl="2" indent="0">
              <a:lnSpc>
                <a:spcPts val="1700"/>
              </a:lnSpc>
              <a:buNone/>
            </a:pPr>
            <a:endParaRPr lang="en-GB" sz="2000" dirty="0">
              <a:solidFill>
                <a:schemeClr val="accent3">
                  <a:lumMod val="75000"/>
                </a:schemeClr>
              </a:solidFill>
            </a:endParaRPr>
          </a:p>
          <a:p>
            <a:pPr marL="273600" lvl="2" indent="0">
              <a:lnSpc>
                <a:spcPts val="1700"/>
              </a:lnSpc>
              <a:buNone/>
            </a:pPr>
            <a:r>
              <a:rPr lang="en-GB" sz="2000" dirty="0">
                <a:solidFill>
                  <a:schemeClr val="accent3">
                    <a:lumMod val="75000"/>
                  </a:schemeClr>
                </a:solidFill>
              </a:rPr>
              <a:t>Where do we sail?</a:t>
            </a:r>
          </a:p>
          <a:p>
            <a:pPr marL="273600" lvl="2" indent="0">
              <a:lnSpc>
                <a:spcPts val="1700"/>
              </a:lnSpc>
              <a:buNone/>
            </a:pPr>
            <a:endParaRPr lang="en-GB" sz="2000" dirty="0">
              <a:solidFill>
                <a:schemeClr val="accent3">
                  <a:lumMod val="75000"/>
                </a:schemeClr>
              </a:solidFill>
            </a:endParaRPr>
          </a:p>
          <a:p>
            <a:pPr marL="273600" lvl="2" indent="0">
              <a:lnSpc>
                <a:spcPts val="1700"/>
              </a:lnSpc>
              <a:buNone/>
            </a:pPr>
            <a:r>
              <a:rPr lang="en-GB" sz="2000" dirty="0">
                <a:solidFill>
                  <a:schemeClr val="accent3">
                    <a:lumMod val="75000"/>
                  </a:schemeClr>
                </a:solidFill>
              </a:rPr>
              <a:t>Itineraries</a:t>
            </a:r>
          </a:p>
          <a:p>
            <a:pPr marL="273600" lvl="2" indent="0">
              <a:lnSpc>
                <a:spcPts val="1700"/>
              </a:lnSpc>
              <a:buNone/>
            </a:pPr>
            <a:br>
              <a:rPr lang="en-GB" sz="2000" dirty="0">
                <a:solidFill>
                  <a:schemeClr val="accent3">
                    <a:lumMod val="75000"/>
                  </a:schemeClr>
                </a:solidFill>
              </a:rPr>
            </a:br>
            <a:r>
              <a:rPr lang="en-GB" sz="2000" dirty="0" err="1">
                <a:solidFill>
                  <a:schemeClr val="accent3">
                    <a:lumMod val="75000"/>
                  </a:schemeClr>
                </a:solidFill>
              </a:rPr>
              <a:t>Celestyal</a:t>
            </a:r>
            <a:r>
              <a:rPr lang="en-GB" sz="2000" dirty="0">
                <a:solidFill>
                  <a:schemeClr val="accent3">
                    <a:lumMod val="75000"/>
                  </a:schemeClr>
                </a:solidFill>
              </a:rPr>
              <a:t> Crystal</a:t>
            </a:r>
          </a:p>
          <a:p>
            <a:pPr marL="273600" lvl="2" indent="0">
              <a:lnSpc>
                <a:spcPts val="1700"/>
              </a:lnSpc>
              <a:buNone/>
            </a:pPr>
            <a:endParaRPr lang="en-GB" sz="2000" dirty="0">
              <a:solidFill>
                <a:schemeClr val="accent3">
                  <a:lumMod val="75000"/>
                </a:schemeClr>
              </a:solidFill>
            </a:endParaRPr>
          </a:p>
          <a:p>
            <a:pPr marL="273600" lvl="2" indent="0">
              <a:lnSpc>
                <a:spcPts val="1700"/>
              </a:lnSpc>
              <a:buNone/>
            </a:pPr>
            <a:r>
              <a:rPr lang="en-GB" sz="2000" dirty="0" err="1">
                <a:solidFill>
                  <a:schemeClr val="accent3">
                    <a:lumMod val="75000"/>
                  </a:schemeClr>
                </a:solidFill>
              </a:rPr>
              <a:t>Celestyal</a:t>
            </a:r>
            <a:r>
              <a:rPr lang="en-GB" sz="2000" dirty="0">
                <a:solidFill>
                  <a:schemeClr val="accent3">
                    <a:lumMod val="75000"/>
                  </a:schemeClr>
                </a:solidFill>
              </a:rPr>
              <a:t> Olympia</a:t>
            </a:r>
          </a:p>
          <a:p>
            <a:pPr marL="273600" lvl="2" indent="0">
              <a:lnSpc>
                <a:spcPts val="1700"/>
              </a:lnSpc>
              <a:buNone/>
            </a:pPr>
            <a:endParaRPr lang="en-GB" sz="2000" dirty="0">
              <a:solidFill>
                <a:schemeClr val="accent3">
                  <a:lumMod val="75000"/>
                </a:schemeClr>
              </a:solidFill>
            </a:endParaRPr>
          </a:p>
          <a:p>
            <a:pPr marL="273600" lvl="2" indent="0">
              <a:lnSpc>
                <a:spcPts val="1700"/>
              </a:lnSpc>
              <a:buNone/>
            </a:pPr>
            <a:r>
              <a:rPr lang="en-GB" sz="2000" dirty="0">
                <a:solidFill>
                  <a:schemeClr val="accent3">
                    <a:lumMod val="75000"/>
                  </a:schemeClr>
                </a:solidFill>
              </a:rPr>
              <a:t>Celestyal Experience</a:t>
            </a:r>
          </a:p>
          <a:p>
            <a:pPr marL="273600" lvl="2" indent="0">
              <a:lnSpc>
                <a:spcPts val="1700"/>
              </a:lnSpc>
              <a:buNone/>
            </a:pPr>
            <a:endParaRPr lang="en-GB" sz="2000" dirty="0">
              <a:solidFill>
                <a:schemeClr val="accent3">
                  <a:lumMod val="75000"/>
                </a:schemeClr>
              </a:solidFill>
            </a:endParaRPr>
          </a:p>
          <a:p>
            <a:pPr marL="273600" lvl="2" indent="0">
              <a:lnSpc>
                <a:spcPts val="1700"/>
              </a:lnSpc>
              <a:buNone/>
            </a:pPr>
            <a:r>
              <a:rPr lang="en-GB" sz="2000">
                <a:solidFill>
                  <a:schemeClr val="accent3">
                    <a:lumMod val="75000"/>
                  </a:schemeClr>
                </a:solidFill>
              </a:rPr>
              <a:t>Q&amp;A </a:t>
            </a:r>
            <a:r>
              <a:rPr lang="en-GB" sz="2000" dirty="0">
                <a:solidFill>
                  <a:schemeClr val="accent3">
                    <a:lumMod val="75000"/>
                  </a:schemeClr>
                </a:solidFill>
              </a:rPr>
              <a:t>Time</a:t>
            </a:r>
          </a:p>
          <a:p>
            <a:pPr lvl="2">
              <a:lnSpc>
                <a:spcPts val="1700"/>
              </a:lnSpc>
              <a:buFont typeface="Wingdings" panose="05000000000000000000" pitchFamily="2" charset="2"/>
              <a:buChar char="Ø"/>
            </a:pPr>
            <a:endParaRPr lang="en-GB" dirty="0"/>
          </a:p>
          <a:p>
            <a:pPr lvl="2">
              <a:lnSpc>
                <a:spcPts val="1700"/>
              </a:lnSpc>
              <a:buFont typeface="Wingdings" panose="05000000000000000000" pitchFamily="2" charset="2"/>
              <a:buChar char="Ø"/>
            </a:pPr>
            <a:endParaRPr lang="en-GB" dirty="0"/>
          </a:p>
        </p:txBody>
      </p:sp>
      <p:sp>
        <p:nvSpPr>
          <p:cNvPr id="6" name="Slide Number Placeholder 5">
            <a:extLst>
              <a:ext uri="{FF2B5EF4-FFF2-40B4-BE49-F238E27FC236}">
                <a16:creationId xmlns:a16="http://schemas.microsoft.com/office/drawing/2014/main" id="{0F846467-E6EF-4535-9B53-D88032BBCB1A}"/>
              </a:ext>
            </a:extLst>
          </p:cNvPr>
          <p:cNvSpPr>
            <a:spLocks noGrp="1"/>
          </p:cNvSpPr>
          <p:nvPr>
            <p:ph type="sldNum" sz="quarter" idx="17"/>
          </p:nvPr>
        </p:nvSpPr>
        <p:spPr/>
        <p:txBody>
          <a:bodyPr/>
          <a:lstStyle/>
          <a:p>
            <a:fld id="{1336C48C-F87C-4E4B-81EF-5027B17D1F61}" type="slidenum">
              <a:rPr lang="en-GB" noProof="1" smtClean="0"/>
              <a:pPr/>
              <a:t>2</a:t>
            </a:fld>
            <a:endParaRPr lang="en-GB" noProof="1"/>
          </a:p>
        </p:txBody>
      </p:sp>
      <p:pic>
        <p:nvPicPr>
          <p:cNvPr id="9" name="Picture Placeholder 8" descr="A picture containing water, boat, bird, ship&#10;&#10;Description automatically generated">
            <a:extLst>
              <a:ext uri="{FF2B5EF4-FFF2-40B4-BE49-F238E27FC236}">
                <a16:creationId xmlns:a16="http://schemas.microsoft.com/office/drawing/2014/main" id="{E2F54E2F-8856-4DA9-9629-1A865A5A574F}"/>
              </a:ext>
            </a:extLst>
          </p:cNvPr>
          <p:cNvPicPr>
            <a:picLocks noGrp="1" noChangeAspect="1"/>
          </p:cNvPicPr>
          <p:nvPr>
            <p:ph type="pic" sz="quarter" idx="18"/>
          </p:nvPr>
        </p:nvPicPr>
        <p:blipFill>
          <a:blip r:embed="rId2" cstate="email">
            <a:extLst>
              <a:ext uri="{28A0092B-C50C-407E-A947-70E740481C1C}">
                <a14:useLocalDpi xmlns:a14="http://schemas.microsoft.com/office/drawing/2010/main"/>
              </a:ext>
            </a:extLst>
          </a:blip>
          <a:srcRect/>
          <a:stretch>
            <a:fillRect/>
          </a:stretch>
        </p:blipFill>
        <p:spPr/>
      </p:pic>
      <p:pic>
        <p:nvPicPr>
          <p:cNvPr id="21" name="Picture 20" descr="A picture containing fireworks, object&#10;&#10;Description automatically generated">
            <a:extLst>
              <a:ext uri="{FF2B5EF4-FFF2-40B4-BE49-F238E27FC236}">
                <a16:creationId xmlns:a16="http://schemas.microsoft.com/office/drawing/2014/main" id="{7252B7E8-4D08-4B66-9083-4C2DFDDABF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07880" y="879111"/>
            <a:ext cx="7543800" cy="7543800"/>
          </a:xfrm>
          <a:prstGeom prst="rect">
            <a:avLst/>
          </a:prstGeom>
        </p:spPr>
      </p:pic>
      <p:pic>
        <p:nvPicPr>
          <p:cNvPr id="25" name="Picture 24" descr="A screenshot of a video game&#10;&#10;Description automatically generated">
            <a:extLst>
              <a:ext uri="{FF2B5EF4-FFF2-40B4-BE49-F238E27FC236}">
                <a16:creationId xmlns:a16="http://schemas.microsoft.com/office/drawing/2014/main" id="{B51566DA-CB9B-45F2-9FC8-2290BCD4132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70955" y="1699791"/>
            <a:ext cx="282538" cy="192282"/>
          </a:xfrm>
          <a:prstGeom prst="rect">
            <a:avLst/>
          </a:prstGeom>
        </p:spPr>
      </p:pic>
      <p:pic>
        <p:nvPicPr>
          <p:cNvPr id="26" name="Picture 25" descr="A screenshot of a video game&#10;&#10;Description automatically generated">
            <a:extLst>
              <a:ext uri="{FF2B5EF4-FFF2-40B4-BE49-F238E27FC236}">
                <a16:creationId xmlns:a16="http://schemas.microsoft.com/office/drawing/2014/main" id="{A28DC935-11AB-4EF4-BB1D-801EEF14A40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62444" y="2127739"/>
            <a:ext cx="282538" cy="192282"/>
          </a:xfrm>
          <a:prstGeom prst="rect">
            <a:avLst/>
          </a:prstGeom>
        </p:spPr>
      </p:pic>
      <p:pic>
        <p:nvPicPr>
          <p:cNvPr id="27" name="Picture 26" descr="A screenshot of a video game&#10;&#10;Description automatically generated">
            <a:extLst>
              <a:ext uri="{FF2B5EF4-FFF2-40B4-BE49-F238E27FC236}">
                <a16:creationId xmlns:a16="http://schemas.microsoft.com/office/drawing/2014/main" id="{A2020B3A-CFBC-4B40-A80A-0CCBF27E277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65865" y="2558484"/>
            <a:ext cx="282538" cy="192282"/>
          </a:xfrm>
          <a:prstGeom prst="rect">
            <a:avLst/>
          </a:prstGeom>
        </p:spPr>
      </p:pic>
      <p:pic>
        <p:nvPicPr>
          <p:cNvPr id="28" name="Picture 27" descr="A screenshot of a video game&#10;&#10;Description automatically generated">
            <a:extLst>
              <a:ext uri="{FF2B5EF4-FFF2-40B4-BE49-F238E27FC236}">
                <a16:creationId xmlns:a16="http://schemas.microsoft.com/office/drawing/2014/main" id="{679F0F0A-4CEF-4AD6-8638-8E123223BED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56972" y="2989641"/>
            <a:ext cx="282538" cy="192282"/>
          </a:xfrm>
          <a:prstGeom prst="rect">
            <a:avLst/>
          </a:prstGeom>
        </p:spPr>
      </p:pic>
      <p:pic>
        <p:nvPicPr>
          <p:cNvPr id="29" name="Picture 28" descr="A screenshot of a video game&#10;&#10;Description automatically generated">
            <a:extLst>
              <a:ext uri="{FF2B5EF4-FFF2-40B4-BE49-F238E27FC236}">
                <a16:creationId xmlns:a16="http://schemas.microsoft.com/office/drawing/2014/main" id="{4BFC6464-187C-46B1-A0AA-D02EDB27CE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65865" y="3413648"/>
            <a:ext cx="282538" cy="192282"/>
          </a:xfrm>
          <a:prstGeom prst="rect">
            <a:avLst/>
          </a:prstGeom>
        </p:spPr>
      </p:pic>
      <p:pic>
        <p:nvPicPr>
          <p:cNvPr id="30" name="Picture 29" descr="A screenshot of a video game&#10;&#10;Description automatically generated">
            <a:extLst>
              <a:ext uri="{FF2B5EF4-FFF2-40B4-BE49-F238E27FC236}">
                <a16:creationId xmlns:a16="http://schemas.microsoft.com/office/drawing/2014/main" id="{5FD912CA-FC72-4AE7-8F27-5AA20916FEE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55198" y="3847514"/>
            <a:ext cx="282538" cy="192282"/>
          </a:xfrm>
          <a:prstGeom prst="rect">
            <a:avLst/>
          </a:prstGeom>
        </p:spPr>
      </p:pic>
      <p:pic>
        <p:nvPicPr>
          <p:cNvPr id="31" name="Picture 30" descr="A screenshot of a video game&#10;&#10;Description automatically generated">
            <a:extLst>
              <a:ext uri="{FF2B5EF4-FFF2-40B4-BE49-F238E27FC236}">
                <a16:creationId xmlns:a16="http://schemas.microsoft.com/office/drawing/2014/main" id="{BD3265C7-6E89-431D-AABB-39414BD4C4A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55198" y="4280286"/>
            <a:ext cx="314052" cy="192282"/>
          </a:xfrm>
          <a:prstGeom prst="rect">
            <a:avLst/>
          </a:prstGeom>
        </p:spPr>
      </p:pic>
    </p:spTree>
    <p:extLst>
      <p:ext uri="{BB962C8B-B14F-4D97-AF65-F5344CB8AC3E}">
        <p14:creationId xmlns:p14="http://schemas.microsoft.com/office/powerpoint/2010/main" val="1622989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Map&#10;&#10;Description automatically generated">
            <a:extLst>
              <a:ext uri="{FF2B5EF4-FFF2-40B4-BE49-F238E27FC236}">
                <a16:creationId xmlns:a16="http://schemas.microsoft.com/office/drawing/2014/main" id="{8A456D7B-B89F-4E93-8260-B260761676A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62516" y="941778"/>
            <a:ext cx="5613872" cy="3695993"/>
          </a:xfrm>
          <a:prstGeom prst="rect">
            <a:avLst/>
          </a:prstGeom>
        </p:spPr>
      </p:pic>
      <p:sp>
        <p:nvSpPr>
          <p:cNvPr id="3" name="Rectangle 2">
            <a:extLst>
              <a:ext uri="{FF2B5EF4-FFF2-40B4-BE49-F238E27FC236}">
                <a16:creationId xmlns:a16="http://schemas.microsoft.com/office/drawing/2014/main" id="{8CBC61B5-D1F6-4A56-BA3C-810EE8399E7F}"/>
              </a:ext>
            </a:extLst>
          </p:cNvPr>
          <p:cNvSpPr/>
          <p:nvPr/>
        </p:nvSpPr>
        <p:spPr>
          <a:xfrm>
            <a:off x="0" y="0"/>
            <a:ext cx="12192000" cy="975444"/>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A8F8F0CC-684D-4CEE-B79B-349B94A835CB}"/>
              </a:ext>
            </a:extLst>
          </p:cNvPr>
          <p:cNvSpPr txBox="1"/>
          <p:nvPr/>
        </p:nvSpPr>
        <p:spPr>
          <a:xfrm>
            <a:off x="299789" y="347643"/>
            <a:ext cx="6494906" cy="40353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1" u="none" strike="noStrike" kern="1200" cap="none" spc="-300" normalizeH="0" baseline="30000" noProof="0" dirty="0">
                <a:ln>
                  <a:noFill/>
                </a:ln>
                <a:solidFill>
                  <a:schemeClr val="accent1"/>
                </a:solidFill>
                <a:effectLst/>
                <a:uLnTx/>
                <a:uFillTx/>
                <a:latin typeface="+mj-lt"/>
                <a:ea typeface="Josefin Sans" pitchFamily="2" charset="0"/>
                <a:cs typeface="+mn-cs"/>
              </a:rPr>
              <a:t>Legendary Archipelago</a:t>
            </a:r>
          </a:p>
        </p:txBody>
      </p:sp>
      <p:sp>
        <p:nvSpPr>
          <p:cNvPr id="8" name="TextBox 7">
            <a:extLst>
              <a:ext uri="{FF2B5EF4-FFF2-40B4-BE49-F238E27FC236}">
                <a16:creationId xmlns:a16="http://schemas.microsoft.com/office/drawing/2014/main" id="{7EC372D3-4E11-49CE-9839-615973BC6BD6}"/>
              </a:ext>
            </a:extLst>
          </p:cNvPr>
          <p:cNvSpPr txBox="1"/>
          <p:nvPr/>
        </p:nvSpPr>
        <p:spPr>
          <a:xfrm>
            <a:off x="5881826" y="424347"/>
            <a:ext cx="5269108" cy="461665"/>
          </a:xfrm>
          <a:prstGeom prst="rect">
            <a:avLst/>
          </a:prstGeom>
          <a:noFill/>
        </p:spPr>
        <p:txBody>
          <a:bodyPr wrap="square">
            <a:spAutoFit/>
          </a:bodyPr>
          <a:lstStyle/>
          <a:p>
            <a:pPr marR="0" algn="l" rtl="0"/>
            <a:r>
              <a:rPr lang="en-GB" sz="3600" b="0" i="1" u="none" strike="noStrike" baseline="30000" dirty="0">
                <a:solidFill>
                  <a:srgbClr val="154194"/>
                </a:solidFill>
                <a:latin typeface="+mj-lt"/>
              </a:rPr>
              <a:t>7 night All-Inclusive cruise</a:t>
            </a:r>
          </a:p>
        </p:txBody>
      </p:sp>
      <p:sp>
        <p:nvSpPr>
          <p:cNvPr id="9" name="Rectangle 8">
            <a:extLst>
              <a:ext uri="{FF2B5EF4-FFF2-40B4-BE49-F238E27FC236}">
                <a16:creationId xmlns:a16="http://schemas.microsoft.com/office/drawing/2014/main" id="{49C5DA49-4A0E-4D67-A267-470A9080DF6C}"/>
              </a:ext>
            </a:extLst>
          </p:cNvPr>
          <p:cNvSpPr/>
          <p:nvPr/>
        </p:nvSpPr>
        <p:spPr>
          <a:xfrm>
            <a:off x="9691575" y="-1"/>
            <a:ext cx="2499618" cy="6861305"/>
          </a:xfrm>
          <a:custGeom>
            <a:avLst/>
            <a:gdLst>
              <a:gd name="connsiteX0" fmla="*/ 0 w 3403002"/>
              <a:gd name="connsiteY0" fmla="*/ 0 h 6858000"/>
              <a:gd name="connsiteX1" fmla="*/ 3403002 w 3403002"/>
              <a:gd name="connsiteY1" fmla="*/ 0 h 6858000"/>
              <a:gd name="connsiteX2" fmla="*/ 3403002 w 3403002"/>
              <a:gd name="connsiteY2" fmla="*/ 6858000 h 6858000"/>
              <a:gd name="connsiteX3" fmla="*/ 0 w 3403002"/>
              <a:gd name="connsiteY3" fmla="*/ 6858000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925158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72583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61566 w 3403002"/>
              <a:gd name="connsiteY3" fmla="*/ 6792882 h 6858000"/>
              <a:gd name="connsiteX4" fmla="*/ 0 w 3403002"/>
              <a:gd name="connsiteY4" fmla="*/ 0 h 6858000"/>
              <a:gd name="connsiteX0" fmla="*/ 0 w 3403002"/>
              <a:gd name="connsiteY0" fmla="*/ 0 h 6792882"/>
              <a:gd name="connsiteX1" fmla="*/ 3403002 w 3403002"/>
              <a:gd name="connsiteY1" fmla="*/ 0 h 6792882"/>
              <a:gd name="connsiteX2" fmla="*/ 2907243 w 3403002"/>
              <a:gd name="connsiteY2" fmla="*/ 6640561 h 6792882"/>
              <a:gd name="connsiteX3" fmla="*/ 1161566 w 3403002"/>
              <a:gd name="connsiteY3" fmla="*/ 6792882 h 6792882"/>
              <a:gd name="connsiteX4" fmla="*/ 0 w 3403002"/>
              <a:gd name="connsiteY4" fmla="*/ 0 h 6792882"/>
              <a:gd name="connsiteX0" fmla="*/ 0 w 3403002"/>
              <a:gd name="connsiteY0" fmla="*/ 0 h 6792882"/>
              <a:gd name="connsiteX1" fmla="*/ 3403002 w 3403002"/>
              <a:gd name="connsiteY1" fmla="*/ 0 h 6792882"/>
              <a:gd name="connsiteX2" fmla="*/ 2499618 w 3403002"/>
              <a:gd name="connsiteY2" fmla="*/ 6771023 h 6792882"/>
              <a:gd name="connsiteX3" fmla="*/ 1161566 w 3403002"/>
              <a:gd name="connsiteY3" fmla="*/ 6792882 h 6792882"/>
              <a:gd name="connsiteX4" fmla="*/ 0 w 3403002"/>
              <a:gd name="connsiteY4" fmla="*/ 0 h 6792882"/>
              <a:gd name="connsiteX0" fmla="*/ 0 w 2499618"/>
              <a:gd name="connsiteY0" fmla="*/ 0 h 6792882"/>
              <a:gd name="connsiteX1" fmla="*/ 2444535 w 2499618"/>
              <a:gd name="connsiteY1" fmla="*/ 65231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92882"/>
              <a:gd name="connsiteX1" fmla="*/ 2488602 w 2499618"/>
              <a:gd name="connsiteY1" fmla="*/ 0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761109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697562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43526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9504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618" h="6771023">
                <a:moveTo>
                  <a:pt x="0" y="0"/>
                </a:moveTo>
                <a:lnTo>
                  <a:pt x="2495042" y="0"/>
                </a:lnTo>
                <a:cubicBezTo>
                  <a:pt x="2496567" y="2257008"/>
                  <a:pt x="2498093" y="4514015"/>
                  <a:pt x="2499618" y="6771023"/>
                </a:cubicBezTo>
                <a:lnTo>
                  <a:pt x="1161566" y="6767464"/>
                </a:lnTo>
                <a:lnTo>
                  <a:pt x="0" y="0"/>
                </a:lnTo>
                <a:close/>
              </a:path>
            </a:pathLst>
          </a:cu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10;&#10;Description automatically generated">
            <a:extLst>
              <a:ext uri="{FF2B5EF4-FFF2-40B4-BE49-F238E27FC236}">
                <a16:creationId xmlns:a16="http://schemas.microsoft.com/office/drawing/2014/main" id="{AC840DF4-209F-4B50-B961-761C71D3CB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92475" y="-111532"/>
            <a:ext cx="2299525" cy="2106622"/>
          </a:xfrm>
          <a:prstGeom prst="rect">
            <a:avLst/>
          </a:prstGeom>
        </p:spPr>
      </p:pic>
      <p:sp>
        <p:nvSpPr>
          <p:cNvPr id="27" name="TextBox 26">
            <a:extLst>
              <a:ext uri="{FF2B5EF4-FFF2-40B4-BE49-F238E27FC236}">
                <a16:creationId xmlns:a16="http://schemas.microsoft.com/office/drawing/2014/main" id="{3D8C5FBE-0EDA-491C-B782-2358C3506F12}"/>
              </a:ext>
            </a:extLst>
          </p:cNvPr>
          <p:cNvSpPr txBox="1"/>
          <p:nvPr/>
        </p:nvSpPr>
        <p:spPr>
          <a:xfrm>
            <a:off x="320398" y="5700777"/>
            <a:ext cx="6096000" cy="430887"/>
          </a:xfrm>
          <a:prstGeom prst="rect">
            <a:avLst/>
          </a:prstGeom>
          <a:noFill/>
        </p:spPr>
        <p:txBody>
          <a:bodyPr wrap="square">
            <a:spAutoFit/>
          </a:bodyPr>
          <a:lstStyle/>
          <a:p>
            <a:r>
              <a:rPr lang="en-GB" sz="1100" dirty="0">
                <a:latin typeface="Gotham Book" panose="02000603040000020004" pitchFamily="2" charset="0"/>
              </a:rPr>
              <a:t>*Tendering weather permitting.</a:t>
            </a:r>
          </a:p>
          <a:p>
            <a:r>
              <a:rPr lang="en-GB" sz="1100" dirty="0">
                <a:latin typeface="Gotham Book" panose="02000603040000020004" pitchFamily="2" charset="0"/>
              </a:rPr>
              <a:t>Why not start your cruise from </a:t>
            </a:r>
            <a:r>
              <a:rPr lang="en-GB" sz="1100" b="1" dirty="0">
                <a:latin typeface="Gotham Book" panose="02000603040000020004" pitchFamily="2" charset="0"/>
              </a:rPr>
              <a:t>Thessaloniki, Limassol, Rhodes or Crete</a:t>
            </a:r>
            <a:endParaRPr lang="az-Cyrl-AZ" sz="1100" b="1" dirty="0">
              <a:solidFill>
                <a:srgbClr val="231F20"/>
              </a:solidFill>
              <a:latin typeface="Gotham Book" panose="02000604040000020004" pitchFamily="50" charset="0"/>
              <a:cs typeface="Gotham Book"/>
            </a:endParaRPr>
          </a:p>
        </p:txBody>
      </p:sp>
      <p:sp>
        <p:nvSpPr>
          <p:cNvPr id="12" name="TextBox 11">
            <a:extLst>
              <a:ext uri="{FF2B5EF4-FFF2-40B4-BE49-F238E27FC236}">
                <a16:creationId xmlns:a16="http://schemas.microsoft.com/office/drawing/2014/main" id="{033BC931-BC26-4CF2-BA06-114E6501F342}"/>
              </a:ext>
            </a:extLst>
          </p:cNvPr>
          <p:cNvSpPr txBox="1"/>
          <p:nvPr/>
        </p:nvSpPr>
        <p:spPr>
          <a:xfrm>
            <a:off x="5272769" y="4862041"/>
            <a:ext cx="2586703" cy="892552"/>
          </a:xfrm>
          <a:prstGeom prst="rect">
            <a:avLst/>
          </a:prstGeom>
          <a:noFill/>
        </p:spPr>
        <p:txBody>
          <a:bodyPr wrap="square">
            <a:spAutoFit/>
          </a:bodyPr>
          <a:lstStyle/>
          <a:p>
            <a:pPr>
              <a:spcAft>
                <a:spcPts val="200"/>
              </a:spcAft>
            </a:pPr>
            <a:r>
              <a:rPr lang="en-GB" sz="1400" b="1" dirty="0">
                <a:solidFill>
                  <a:schemeClr val="accent1"/>
                </a:solidFill>
                <a:latin typeface="Gotham Book" panose="02000603040000020004" pitchFamily="2" charset="0"/>
              </a:rPr>
              <a:t>2021 sailing dates:</a:t>
            </a:r>
          </a:p>
          <a:p>
            <a:pPr>
              <a:spcAft>
                <a:spcPts val="200"/>
              </a:spcAft>
            </a:pPr>
            <a:r>
              <a:rPr lang="en-GB" sz="1100" dirty="0">
                <a:latin typeface="Gotham Book" panose="02000603040000020004" pitchFamily="2" charset="0"/>
              </a:rPr>
              <a:t>June</a:t>
            </a:r>
            <a:r>
              <a:rPr lang="az-Cyrl-AZ" sz="1100" dirty="0">
                <a:latin typeface="Gotham Book" panose="02000603040000020004" pitchFamily="2" charset="0"/>
              </a:rPr>
              <a:t> </a:t>
            </a:r>
            <a:r>
              <a:rPr lang="en-GB" sz="1100" dirty="0">
                <a:latin typeface="Gotham Book" panose="02000603040000020004" pitchFamily="2" charset="0"/>
              </a:rPr>
              <a:t>	28</a:t>
            </a:r>
          </a:p>
          <a:p>
            <a:pPr>
              <a:spcAft>
                <a:spcPts val="200"/>
              </a:spcAft>
            </a:pPr>
            <a:r>
              <a:rPr lang="en-GB" sz="1100" dirty="0">
                <a:latin typeface="Gotham Book" panose="02000603040000020004" pitchFamily="2" charset="0"/>
              </a:rPr>
              <a:t>July</a:t>
            </a:r>
            <a:r>
              <a:rPr lang="az-Cyrl-AZ" sz="1100" dirty="0">
                <a:latin typeface="Gotham Book" panose="02000603040000020004" pitchFamily="2" charset="0"/>
              </a:rPr>
              <a:t> </a:t>
            </a:r>
            <a:r>
              <a:rPr lang="en-GB" sz="1100" dirty="0">
                <a:latin typeface="Gotham Book" panose="02000603040000020004" pitchFamily="2" charset="0"/>
              </a:rPr>
              <a:t>	05, 12, 19, 26</a:t>
            </a:r>
          </a:p>
          <a:p>
            <a:pPr>
              <a:spcAft>
                <a:spcPts val="200"/>
              </a:spcAft>
            </a:pPr>
            <a:r>
              <a:rPr lang="en-US" sz="1100" dirty="0">
                <a:latin typeface="Gotham Book" panose="02000603040000020004" pitchFamily="2" charset="0"/>
              </a:rPr>
              <a:t>August	</a:t>
            </a:r>
            <a:r>
              <a:rPr lang="en-GB" sz="1100" dirty="0">
                <a:latin typeface="Gotham Book" panose="02000603040000020004" pitchFamily="2" charset="0"/>
              </a:rPr>
              <a:t>02, 09, 16, 23</a:t>
            </a:r>
          </a:p>
        </p:txBody>
      </p:sp>
      <p:graphicFrame>
        <p:nvGraphicFramePr>
          <p:cNvPr id="16" name="Table 46">
            <a:extLst>
              <a:ext uri="{FF2B5EF4-FFF2-40B4-BE49-F238E27FC236}">
                <a16:creationId xmlns:a16="http://schemas.microsoft.com/office/drawing/2014/main" id="{153C8E29-49FC-4CB4-A8AC-B2A8B7962DD1}"/>
              </a:ext>
            </a:extLst>
          </p:cNvPr>
          <p:cNvGraphicFramePr>
            <a:graphicFrameLocks noGrp="1"/>
          </p:cNvGraphicFramePr>
          <p:nvPr/>
        </p:nvGraphicFramePr>
        <p:xfrm>
          <a:off x="293819" y="975445"/>
          <a:ext cx="4568697" cy="4715610"/>
        </p:xfrm>
        <a:graphic>
          <a:graphicData uri="http://schemas.openxmlformats.org/drawingml/2006/table">
            <a:tbl>
              <a:tblPr firstRow="1" bandRow="1">
                <a:tableStyleId>{5C22544A-7EE6-4342-B048-85BDC9FD1C3A}</a:tableStyleId>
              </a:tblPr>
              <a:tblGrid>
                <a:gridCol w="900333">
                  <a:extLst>
                    <a:ext uri="{9D8B030D-6E8A-4147-A177-3AD203B41FA5}">
                      <a16:colId xmlns:a16="http://schemas.microsoft.com/office/drawing/2014/main" val="2007152999"/>
                    </a:ext>
                  </a:extLst>
                </a:gridCol>
                <a:gridCol w="1314077">
                  <a:extLst>
                    <a:ext uri="{9D8B030D-6E8A-4147-A177-3AD203B41FA5}">
                      <a16:colId xmlns:a16="http://schemas.microsoft.com/office/drawing/2014/main" val="3201384350"/>
                    </a:ext>
                  </a:extLst>
                </a:gridCol>
                <a:gridCol w="1092690">
                  <a:extLst>
                    <a:ext uri="{9D8B030D-6E8A-4147-A177-3AD203B41FA5}">
                      <a16:colId xmlns:a16="http://schemas.microsoft.com/office/drawing/2014/main" val="2036655180"/>
                    </a:ext>
                  </a:extLst>
                </a:gridCol>
                <a:gridCol w="1261597">
                  <a:extLst>
                    <a:ext uri="{9D8B030D-6E8A-4147-A177-3AD203B41FA5}">
                      <a16:colId xmlns:a16="http://schemas.microsoft.com/office/drawing/2014/main" val="3802158981"/>
                    </a:ext>
                  </a:extLst>
                </a:gridCol>
              </a:tblGrid>
              <a:tr h="265198">
                <a:tc>
                  <a:txBody>
                    <a:bodyPr/>
                    <a:lstStyle/>
                    <a:p>
                      <a:pPr algn="ctr"/>
                      <a:r>
                        <a:rPr lang="en-US" sz="1200" dirty="0">
                          <a:latin typeface="Gotham Book" panose="02000604040000020004" pitchFamily="50" charset="0"/>
                        </a:rPr>
                        <a:t>DAY</a:t>
                      </a:r>
                      <a:endParaRPr lang="en-GB" sz="1200" dirty="0">
                        <a:latin typeface="Gotham Book" panose="02000604040000020004" pitchFamily="50" charset="0"/>
                      </a:endParaRPr>
                    </a:p>
                  </a:txBody>
                  <a:tcPr>
                    <a:solidFill>
                      <a:srgbClr val="034EA2"/>
                    </a:solidFill>
                  </a:tcPr>
                </a:tc>
                <a:tc>
                  <a:txBody>
                    <a:bodyPr/>
                    <a:lstStyle/>
                    <a:p>
                      <a:pPr algn="ctr"/>
                      <a:r>
                        <a:rPr lang="en-US" sz="1200" dirty="0">
                          <a:latin typeface="Gotham Book" panose="02000604040000020004" pitchFamily="50" charset="0"/>
                        </a:rPr>
                        <a:t>PORTS</a:t>
                      </a:r>
                      <a:endParaRPr lang="en-GB" sz="1200" dirty="0">
                        <a:latin typeface="Gotham Book" panose="02000604040000020004" pitchFamily="50" charset="0"/>
                      </a:endParaRPr>
                    </a:p>
                  </a:txBody>
                  <a:tcPr>
                    <a:solidFill>
                      <a:srgbClr val="034EA2"/>
                    </a:solidFill>
                  </a:tcPr>
                </a:tc>
                <a:tc>
                  <a:txBody>
                    <a:bodyPr/>
                    <a:lstStyle/>
                    <a:p>
                      <a:pPr algn="ctr"/>
                      <a:r>
                        <a:rPr lang="en-US" sz="1200" dirty="0">
                          <a:latin typeface="Gotham Book" panose="02000604040000020004" pitchFamily="50" charset="0"/>
                        </a:rPr>
                        <a:t>ARR</a:t>
                      </a:r>
                      <a:endParaRPr lang="en-GB" sz="1200" dirty="0">
                        <a:latin typeface="Gotham Book" panose="02000604040000020004" pitchFamily="50" charset="0"/>
                      </a:endParaRPr>
                    </a:p>
                  </a:txBody>
                  <a:tcPr>
                    <a:solidFill>
                      <a:srgbClr val="034EA2"/>
                    </a:solidFill>
                  </a:tcPr>
                </a:tc>
                <a:tc>
                  <a:txBody>
                    <a:bodyPr/>
                    <a:lstStyle/>
                    <a:p>
                      <a:pPr algn="ctr"/>
                      <a:r>
                        <a:rPr lang="en-US" sz="1200" dirty="0">
                          <a:latin typeface="Gotham Book" panose="02000604040000020004" pitchFamily="50" charset="0"/>
                        </a:rPr>
                        <a:t>DEP</a:t>
                      </a:r>
                      <a:endParaRPr lang="en-GB" sz="1200" dirty="0">
                        <a:latin typeface="Gotham Book" panose="02000604040000020004" pitchFamily="50" charset="0"/>
                      </a:endParaRPr>
                    </a:p>
                  </a:txBody>
                  <a:tcPr>
                    <a:solidFill>
                      <a:srgbClr val="034EA2"/>
                    </a:solidFill>
                  </a:tcPr>
                </a:tc>
                <a:extLst>
                  <a:ext uri="{0D108BD9-81ED-4DB2-BD59-A6C34878D82A}">
                    <a16:rowId xmlns:a16="http://schemas.microsoft.com/office/drawing/2014/main" val="246254034"/>
                  </a:ext>
                </a:extLst>
              </a:tr>
              <a:tr h="467996">
                <a:tc>
                  <a:txBody>
                    <a:bodyPr/>
                    <a:lstStyle/>
                    <a:p>
                      <a:pPr algn="ctr" fontAlgn="b"/>
                      <a:r>
                        <a:rPr lang="en-US" sz="1200" b="0" i="0" u="none" strike="noStrike" dirty="0">
                          <a:solidFill>
                            <a:srgbClr val="000000"/>
                          </a:solidFill>
                          <a:effectLst/>
                          <a:latin typeface="Gotham Book" panose="02000604040000020004" pitchFamily="50" charset="0"/>
                        </a:rPr>
                        <a:t>MON</a:t>
                      </a:r>
                      <a:endParaRPr lang="en-GB" sz="1200" b="0" i="0" u="none" strike="noStrike" dirty="0">
                        <a:solidFill>
                          <a:srgbClr val="000000"/>
                        </a:solidFill>
                        <a:effectLst/>
                        <a:latin typeface="Calibri" panose="020F0502020204030204" pitchFamily="34" charset="0"/>
                      </a:endParaRPr>
                    </a:p>
                  </a:txBody>
                  <a:tcPr marL="9525" marR="9525" marT="9525" marB="0" anchor="ctr">
                    <a:solidFill>
                      <a:srgbClr val="F7F5F2"/>
                    </a:solidFill>
                  </a:tcPr>
                </a:tc>
                <a:tc>
                  <a:txBody>
                    <a:bodyPr/>
                    <a:lstStyle/>
                    <a:p>
                      <a:pPr algn="ctr">
                        <a:lnSpc>
                          <a:spcPct val="100000"/>
                        </a:lnSpc>
                        <a:spcBef>
                          <a:spcPts val="219"/>
                        </a:spcBef>
                      </a:pPr>
                      <a:r>
                        <a:rPr lang="en-GB" sz="1200" b="1" spc="-25" dirty="0">
                          <a:solidFill>
                            <a:srgbClr val="231F20"/>
                          </a:solidFill>
                          <a:latin typeface="Gotham Book" panose="02000604040000020004" pitchFamily="50" charset="0"/>
                          <a:cs typeface="Gotham Bold"/>
                        </a:rPr>
                        <a:t>Athens (</a:t>
                      </a:r>
                      <a:r>
                        <a:rPr lang="en-GB" sz="1200" b="1" spc="-25" dirty="0" err="1">
                          <a:solidFill>
                            <a:srgbClr val="231F20"/>
                          </a:solidFill>
                          <a:latin typeface="Gotham Book" panose="02000604040000020004" pitchFamily="50" charset="0"/>
                          <a:cs typeface="Gotham Bold"/>
                        </a:rPr>
                        <a:t>Lavrio</a:t>
                      </a:r>
                      <a:r>
                        <a:rPr lang="en-GB" sz="1200" b="1" spc="-25" dirty="0">
                          <a:solidFill>
                            <a:srgbClr val="231F20"/>
                          </a:solidFill>
                          <a:latin typeface="Gotham Book" panose="02000604040000020004" pitchFamily="50" charset="0"/>
                          <a:cs typeface="Gotham Bold"/>
                        </a:rPr>
                        <a:t>)</a:t>
                      </a:r>
                      <a:endParaRPr lang="en-GB" sz="1200" b="1" dirty="0">
                        <a:latin typeface="Gotham Book" panose="02000604040000020004" pitchFamily="50" charset="0"/>
                        <a:cs typeface="Gotham Bold"/>
                      </a:endParaRPr>
                    </a:p>
                    <a:p>
                      <a:pPr algn="ctr">
                        <a:lnSpc>
                          <a:spcPct val="100000"/>
                        </a:lnSpc>
                      </a:pPr>
                      <a:r>
                        <a:rPr lang="en-GB" sz="1200" b="0" dirty="0">
                          <a:solidFill>
                            <a:srgbClr val="231F20"/>
                          </a:solidFill>
                          <a:latin typeface="Gotham Book" panose="02000604040000020004" pitchFamily="50" charset="0"/>
                          <a:cs typeface="Gotham Book"/>
                        </a:rPr>
                        <a:t>Greece</a:t>
                      </a:r>
                      <a:endParaRPr lang="en-GB" sz="1200" dirty="0">
                        <a:latin typeface="Gotham Book" panose="02000604040000020004" pitchFamily="50" charset="0"/>
                        <a:cs typeface="Gotham Book"/>
                      </a:endParaRPr>
                    </a:p>
                  </a:txBody>
                  <a:tcPr anchor="ctr">
                    <a:solidFill>
                      <a:srgbClr val="F7F5F2"/>
                    </a:solidFill>
                  </a:tcPr>
                </a:tc>
                <a:tc>
                  <a:txBody>
                    <a:bodyPr/>
                    <a:lstStyle/>
                    <a:p>
                      <a:pPr algn="ctr"/>
                      <a:endParaRPr lang="en-GB" sz="1200" dirty="0">
                        <a:latin typeface="Gotham Book" panose="02000604040000020004" pitchFamily="50" charset="0"/>
                      </a:endParaRPr>
                    </a:p>
                  </a:txBody>
                  <a:tcPr anchor="ctr">
                    <a:solidFill>
                      <a:srgbClr val="F7F5F2"/>
                    </a:solidFill>
                  </a:tcPr>
                </a:tc>
                <a:tc>
                  <a:txBody>
                    <a:bodyPr/>
                    <a:lstStyle/>
                    <a:p>
                      <a:pPr algn="ctr"/>
                      <a:r>
                        <a:rPr lang="en-US" sz="1200">
                          <a:latin typeface="Gotham Book" panose="02000604040000020004" pitchFamily="50" charset="0"/>
                        </a:rPr>
                        <a:t>18:00</a:t>
                      </a:r>
                      <a:endParaRPr lang="en-GB" sz="1200" dirty="0">
                        <a:latin typeface="Gotham Book" panose="02000604040000020004" pitchFamily="50" charset="0"/>
                      </a:endParaRPr>
                    </a:p>
                  </a:txBody>
                  <a:tcPr anchor="ctr">
                    <a:solidFill>
                      <a:srgbClr val="F7F5F2"/>
                    </a:solidFill>
                  </a:tcPr>
                </a:tc>
                <a:extLst>
                  <a:ext uri="{0D108BD9-81ED-4DB2-BD59-A6C34878D82A}">
                    <a16:rowId xmlns:a16="http://schemas.microsoft.com/office/drawing/2014/main" val="448160494"/>
                  </a:ext>
                </a:extLst>
              </a:tr>
              <a:tr h="480996">
                <a:tc>
                  <a:txBody>
                    <a:bodyPr/>
                    <a:lstStyle/>
                    <a:p>
                      <a:pPr algn="ctr" fontAlgn="b"/>
                      <a:r>
                        <a:rPr lang="en-US" sz="1200" dirty="0">
                          <a:latin typeface="Gotham Book" panose="02000604040000020004" pitchFamily="50" charset="0"/>
                        </a:rPr>
                        <a:t>TUE</a:t>
                      </a:r>
                      <a:endParaRPr lang="en-GB" sz="12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marL="12700" algn="ctr">
                        <a:lnSpc>
                          <a:spcPct val="100000"/>
                        </a:lnSpc>
                        <a:spcBef>
                          <a:spcPts val="100"/>
                        </a:spcBef>
                      </a:pPr>
                      <a:r>
                        <a:rPr lang="en-GB" sz="1200" b="1" spc="-25" dirty="0">
                          <a:solidFill>
                            <a:srgbClr val="231F20"/>
                          </a:solidFill>
                          <a:latin typeface="Gotham Book" panose="02000604040000020004" pitchFamily="50" charset="0"/>
                          <a:cs typeface="Gotham Book"/>
                        </a:rPr>
                        <a:t>Thessaloniki </a:t>
                      </a:r>
                    </a:p>
                    <a:p>
                      <a:pPr marL="12700" algn="ctr">
                        <a:lnSpc>
                          <a:spcPct val="100000"/>
                        </a:lnSpc>
                        <a:spcBef>
                          <a:spcPts val="100"/>
                        </a:spcBef>
                      </a:pPr>
                      <a:r>
                        <a:rPr lang="en-GB" sz="1200" b="0" spc="-25" dirty="0">
                          <a:solidFill>
                            <a:srgbClr val="231F20"/>
                          </a:solidFill>
                          <a:latin typeface="Gotham Book" panose="02000604040000020004" pitchFamily="50" charset="0"/>
                          <a:cs typeface="Gotham Book"/>
                        </a:rPr>
                        <a:t>Greece</a:t>
                      </a:r>
                      <a:endParaRPr lang="en-GB" sz="1200" b="0" dirty="0">
                        <a:latin typeface="Gotham Book" panose="02000604040000020004" pitchFamily="50" charset="0"/>
                        <a:cs typeface="Gotham Book"/>
                      </a:endParaRPr>
                    </a:p>
                  </a:txBody>
                  <a:tcPr anchor="ctr">
                    <a:solidFill>
                      <a:schemeClr val="bg1"/>
                    </a:solidFill>
                  </a:tcPr>
                </a:tc>
                <a:tc>
                  <a:txBody>
                    <a:bodyPr/>
                    <a:lstStyle/>
                    <a:p>
                      <a:pPr algn="ctr"/>
                      <a:r>
                        <a:rPr lang="en-US" sz="1200" dirty="0">
                          <a:latin typeface="Gotham Book" panose="02000604040000020004" pitchFamily="50" charset="0"/>
                        </a:rPr>
                        <a:t>09:30</a:t>
                      </a:r>
                      <a:endParaRPr lang="en-GB" sz="1200" dirty="0">
                        <a:latin typeface="Gotham Book" panose="02000604040000020004" pitchFamily="50" charset="0"/>
                      </a:endParaRPr>
                    </a:p>
                  </a:txBody>
                  <a:tcPr anchor="ctr">
                    <a:solidFill>
                      <a:schemeClr val="bg1"/>
                    </a:solidFill>
                  </a:tcPr>
                </a:tc>
                <a:tc>
                  <a:txBody>
                    <a:bodyPr/>
                    <a:lstStyle/>
                    <a:p>
                      <a:pPr algn="ctr"/>
                      <a:r>
                        <a:rPr lang="en-US" sz="1200" dirty="0">
                          <a:latin typeface="Gotham Book" panose="02000604040000020004" pitchFamily="50" charset="0"/>
                        </a:rPr>
                        <a:t>18:00</a:t>
                      </a:r>
                      <a:endParaRPr lang="en-GB" sz="1200" dirty="0">
                        <a:latin typeface="Gotham Book" panose="02000604040000020004" pitchFamily="50" charset="0"/>
                      </a:endParaRPr>
                    </a:p>
                  </a:txBody>
                  <a:tcPr anchor="ctr">
                    <a:solidFill>
                      <a:schemeClr val="bg1"/>
                    </a:solidFill>
                  </a:tcPr>
                </a:tc>
                <a:extLst>
                  <a:ext uri="{0D108BD9-81ED-4DB2-BD59-A6C34878D82A}">
                    <a16:rowId xmlns:a16="http://schemas.microsoft.com/office/drawing/2014/main" val="673954689"/>
                  </a:ext>
                </a:extLst>
              </a:tr>
              <a:tr h="467996">
                <a:tc>
                  <a:txBody>
                    <a:bodyPr/>
                    <a:lstStyle/>
                    <a:p>
                      <a:pPr algn="ctr" fontAlgn="b"/>
                      <a:r>
                        <a:rPr lang="en-US" sz="1200" dirty="0">
                          <a:latin typeface="Gotham Book" panose="02000604040000020004" pitchFamily="50" charset="0"/>
                        </a:rPr>
                        <a:t>WED</a:t>
                      </a:r>
                      <a:endParaRPr lang="en-GB" sz="1200" b="0" i="0" u="none" strike="noStrike" dirty="0">
                        <a:solidFill>
                          <a:srgbClr val="000000"/>
                        </a:solidFill>
                        <a:effectLst/>
                        <a:latin typeface="Calibri" panose="020F0502020204030204" pitchFamily="34" charset="0"/>
                      </a:endParaRPr>
                    </a:p>
                  </a:txBody>
                  <a:tcPr marL="9525" marR="9525" marT="9525" marB="0" anchor="ctr">
                    <a:solidFill>
                      <a:srgbClr val="F7F5F2"/>
                    </a:solidFill>
                  </a:tcPr>
                </a:tc>
                <a:tc>
                  <a:txBody>
                    <a:bodyPr/>
                    <a:lstStyle/>
                    <a:p>
                      <a:pPr marL="12700" algn="ctr">
                        <a:lnSpc>
                          <a:spcPct val="100000"/>
                        </a:lnSpc>
                        <a:spcBef>
                          <a:spcPts val="100"/>
                        </a:spcBef>
                      </a:pPr>
                      <a:r>
                        <a:rPr lang="en-GB" sz="1200" b="1" spc="-25" dirty="0">
                          <a:solidFill>
                            <a:srgbClr val="231F20"/>
                          </a:solidFill>
                          <a:latin typeface="Gotham Book" panose="02000604040000020004" pitchFamily="50" charset="0"/>
                          <a:cs typeface="Gotham Bold"/>
                        </a:rPr>
                        <a:t>Mykonos*</a:t>
                      </a:r>
                      <a:endParaRPr lang="en-GB" sz="1200" b="1" dirty="0">
                        <a:latin typeface="Gotham Book" panose="02000604040000020004" pitchFamily="50" charset="0"/>
                        <a:cs typeface="Gotham Bold"/>
                      </a:endParaRPr>
                    </a:p>
                    <a:p>
                      <a:pPr marL="45085" algn="ctr">
                        <a:lnSpc>
                          <a:spcPct val="100000"/>
                        </a:lnSpc>
                      </a:pPr>
                      <a:r>
                        <a:rPr lang="en-GB" sz="1200" b="0" dirty="0">
                          <a:solidFill>
                            <a:srgbClr val="231F20"/>
                          </a:solidFill>
                          <a:latin typeface="Gotham Book" panose="02000604040000020004" pitchFamily="50" charset="0"/>
                          <a:cs typeface="Gotham Book"/>
                        </a:rPr>
                        <a:t>Greece</a:t>
                      </a:r>
                      <a:endParaRPr lang="en-GB" sz="1200" dirty="0">
                        <a:latin typeface="Gotham Book" panose="02000604040000020004" pitchFamily="50" charset="0"/>
                        <a:cs typeface="Gotham Book"/>
                      </a:endParaRPr>
                    </a:p>
                  </a:txBody>
                  <a:tcPr anchor="ctr">
                    <a:solidFill>
                      <a:srgbClr val="F7F5F2"/>
                    </a:solidFill>
                  </a:tcPr>
                </a:tc>
                <a:tc>
                  <a:txBody>
                    <a:bodyPr/>
                    <a:lstStyle/>
                    <a:p>
                      <a:pPr algn="ctr"/>
                      <a:r>
                        <a:rPr lang="en-US" sz="1200" dirty="0">
                          <a:latin typeface="Gotham Book" panose="02000604040000020004" pitchFamily="50" charset="0"/>
                        </a:rPr>
                        <a:t>10:00</a:t>
                      </a:r>
                      <a:endParaRPr lang="en-GB" sz="1200" dirty="0">
                        <a:latin typeface="Gotham Book" panose="02000604040000020004" pitchFamily="50" charset="0"/>
                      </a:endParaRPr>
                    </a:p>
                  </a:txBody>
                  <a:tcPr anchor="ctr">
                    <a:solidFill>
                      <a:srgbClr val="F7F5F2"/>
                    </a:solidFill>
                  </a:tcPr>
                </a:tc>
                <a:tc>
                  <a:txBody>
                    <a:bodyPr/>
                    <a:lstStyle/>
                    <a:p>
                      <a:pPr algn="ctr"/>
                      <a:endParaRPr lang="en-GB" sz="1200" dirty="0">
                        <a:latin typeface="Gotham Book" panose="02000604040000020004" pitchFamily="50" charset="0"/>
                      </a:endParaRPr>
                    </a:p>
                  </a:txBody>
                  <a:tcPr anchor="ctr">
                    <a:solidFill>
                      <a:srgbClr val="F7F5F2"/>
                    </a:solidFill>
                  </a:tcPr>
                </a:tc>
                <a:extLst>
                  <a:ext uri="{0D108BD9-81ED-4DB2-BD59-A6C34878D82A}">
                    <a16:rowId xmlns:a16="http://schemas.microsoft.com/office/drawing/2014/main" val="524524818"/>
                  </a:ext>
                </a:extLst>
              </a:tr>
              <a:tr h="467996">
                <a:tc>
                  <a:txBody>
                    <a:bodyPr/>
                    <a:lstStyle/>
                    <a:p>
                      <a:pPr algn="ctr" fontAlgn="b"/>
                      <a:r>
                        <a:rPr lang="en-US" sz="1200" dirty="0">
                          <a:latin typeface="Gotham Book" panose="02000604040000020004" pitchFamily="50" charset="0"/>
                        </a:rPr>
                        <a:t>THU</a:t>
                      </a:r>
                      <a:endParaRPr lang="en-GB" sz="12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a:lnSpc>
                          <a:spcPct val="100000"/>
                        </a:lnSpc>
                        <a:spcBef>
                          <a:spcPts val="100"/>
                        </a:spcBef>
                      </a:pPr>
                      <a:r>
                        <a:rPr lang="en-GB" sz="1200" b="1" spc="-25" dirty="0">
                          <a:solidFill>
                            <a:srgbClr val="231F20"/>
                          </a:solidFill>
                          <a:latin typeface="Gotham Book" panose="02000604040000020004" pitchFamily="50" charset="0"/>
                          <a:cs typeface="Gotham Bold"/>
                        </a:rPr>
                        <a:t>Mykonos*</a:t>
                      </a:r>
                      <a:br>
                        <a:rPr lang="en-GB" sz="1200" b="1" spc="-25" dirty="0">
                          <a:solidFill>
                            <a:srgbClr val="231F20"/>
                          </a:solidFill>
                          <a:latin typeface="Gotham Book" panose="02000604040000020004" pitchFamily="50" charset="0"/>
                          <a:cs typeface="Gotham Bold"/>
                        </a:rPr>
                      </a:br>
                      <a:r>
                        <a:rPr lang="en-GB" sz="1200" b="0" dirty="0">
                          <a:solidFill>
                            <a:srgbClr val="231F20"/>
                          </a:solidFill>
                          <a:latin typeface="Gotham Book" panose="02000604040000020004" pitchFamily="50" charset="0"/>
                          <a:cs typeface="Gotham Book"/>
                        </a:rPr>
                        <a:t>Greece</a:t>
                      </a:r>
                      <a:endParaRPr lang="en-GB" sz="1200" dirty="0">
                        <a:latin typeface="Gotham Book" panose="02000604040000020004" pitchFamily="50" charset="0"/>
                        <a:cs typeface="Gotham Book"/>
                      </a:endParaRPr>
                    </a:p>
                  </a:txBody>
                  <a:tcPr anchor="ctr">
                    <a:solidFill>
                      <a:schemeClr val="bg1"/>
                    </a:solidFill>
                  </a:tcPr>
                </a:tc>
                <a:tc>
                  <a:txBody>
                    <a:bodyPr/>
                    <a:lstStyle/>
                    <a:p>
                      <a:pPr algn="ctr"/>
                      <a:endParaRPr lang="en-GB" sz="1200" dirty="0">
                        <a:latin typeface="Gotham Book" panose="02000604040000020004" pitchFamily="50" charset="0"/>
                      </a:endParaRPr>
                    </a:p>
                  </a:txBody>
                  <a:tcPr anchor="ctr">
                    <a:solidFill>
                      <a:schemeClr val="bg1"/>
                    </a:solidFill>
                  </a:tcPr>
                </a:tc>
                <a:tc>
                  <a:txBody>
                    <a:bodyPr/>
                    <a:lstStyle/>
                    <a:p>
                      <a:pPr algn="ctr"/>
                      <a:r>
                        <a:rPr lang="en-US" sz="1200" dirty="0">
                          <a:latin typeface="Gotham Book" panose="02000604040000020004" pitchFamily="50" charset="0"/>
                        </a:rPr>
                        <a:t>02:00</a:t>
                      </a:r>
                      <a:endParaRPr lang="en-GB" sz="1200" dirty="0">
                        <a:latin typeface="Gotham Book" panose="02000604040000020004" pitchFamily="50" charset="0"/>
                      </a:endParaRPr>
                    </a:p>
                  </a:txBody>
                  <a:tcPr anchor="ctr">
                    <a:solidFill>
                      <a:schemeClr val="bg1"/>
                    </a:solidFill>
                  </a:tcPr>
                </a:tc>
                <a:extLst>
                  <a:ext uri="{0D108BD9-81ED-4DB2-BD59-A6C34878D82A}">
                    <a16:rowId xmlns:a16="http://schemas.microsoft.com/office/drawing/2014/main" val="2508369693"/>
                  </a:ext>
                </a:extLst>
              </a:tr>
              <a:tr h="467996">
                <a:tc>
                  <a:txBody>
                    <a:bodyPr/>
                    <a:lstStyle/>
                    <a:p>
                      <a:pPr algn="ctr" fontAlgn="b"/>
                      <a:r>
                        <a:rPr lang="en-US" sz="1200" dirty="0">
                          <a:latin typeface="Gotham Book" panose="02000604040000020004" pitchFamily="50" charset="0"/>
                        </a:rPr>
                        <a:t>THU</a:t>
                      </a:r>
                      <a:endParaRPr lang="en-GB" sz="1200" b="0" i="0" u="none" strike="noStrike" dirty="0">
                        <a:solidFill>
                          <a:srgbClr val="000000"/>
                        </a:solidFill>
                        <a:effectLst/>
                        <a:latin typeface="Calibri" panose="020F0502020204030204" pitchFamily="34" charset="0"/>
                      </a:endParaRPr>
                    </a:p>
                  </a:txBody>
                  <a:tcPr marL="9525" marR="9525" marT="9525" marB="0" anchor="ctr">
                    <a:solidFill>
                      <a:srgbClr val="F7F5F2"/>
                    </a:solidFill>
                  </a:tcPr>
                </a:tc>
                <a:tc>
                  <a:txBody>
                    <a:bodyPr/>
                    <a:lstStyle/>
                    <a:p>
                      <a:pPr algn="ctr">
                        <a:lnSpc>
                          <a:spcPct val="100000"/>
                        </a:lnSpc>
                        <a:spcBef>
                          <a:spcPts val="285"/>
                        </a:spcBef>
                      </a:pPr>
                      <a:r>
                        <a:rPr lang="en-GB" sz="1200" b="1" spc="-25" dirty="0">
                          <a:solidFill>
                            <a:srgbClr val="231F20"/>
                          </a:solidFill>
                          <a:latin typeface="Gotham Book" panose="02000604040000020004" pitchFamily="50" charset="0"/>
                          <a:cs typeface="Gotham Bold"/>
                        </a:rPr>
                        <a:t>Santorini*</a:t>
                      </a:r>
                      <a:endParaRPr lang="en-GB" sz="1200" dirty="0">
                        <a:latin typeface="Gotham Book" panose="02000604040000020004" pitchFamily="50" charset="0"/>
                        <a:cs typeface="Gotham Bold"/>
                      </a:endParaRPr>
                    </a:p>
                    <a:p>
                      <a:pPr algn="ctr">
                        <a:lnSpc>
                          <a:spcPct val="100000"/>
                        </a:lnSpc>
                      </a:pPr>
                      <a:r>
                        <a:rPr lang="en-GB" sz="1200" b="0" dirty="0">
                          <a:solidFill>
                            <a:srgbClr val="231F20"/>
                          </a:solidFill>
                          <a:latin typeface="Gotham Book" panose="02000604040000020004" pitchFamily="50" charset="0"/>
                          <a:cs typeface="Gotham Book"/>
                        </a:rPr>
                        <a:t>Greece</a:t>
                      </a:r>
                      <a:endParaRPr lang="en-GB" sz="1200" dirty="0">
                        <a:latin typeface="Gotham Book" panose="02000604040000020004" pitchFamily="50" charset="0"/>
                        <a:cs typeface="Gotham Book"/>
                      </a:endParaRPr>
                    </a:p>
                  </a:txBody>
                  <a:tcPr anchor="ctr">
                    <a:solidFill>
                      <a:srgbClr val="F7F5F2"/>
                    </a:solidFill>
                  </a:tcPr>
                </a:tc>
                <a:tc>
                  <a:txBody>
                    <a:bodyPr/>
                    <a:lstStyle/>
                    <a:p>
                      <a:pPr algn="ctr"/>
                      <a:r>
                        <a:rPr lang="en-US" sz="1200" dirty="0">
                          <a:latin typeface="Gotham Book" panose="02000604040000020004" pitchFamily="50" charset="0"/>
                        </a:rPr>
                        <a:t>09:00</a:t>
                      </a:r>
                      <a:endParaRPr lang="en-GB" sz="1200" dirty="0">
                        <a:latin typeface="Gotham Book" panose="02000604040000020004" pitchFamily="50" charset="0"/>
                      </a:endParaRPr>
                    </a:p>
                  </a:txBody>
                  <a:tcPr anchor="ctr">
                    <a:solidFill>
                      <a:srgbClr val="F7F5F2"/>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dirty="0">
                          <a:latin typeface="Gotham Book" panose="02000604040000020004" pitchFamily="50" charset="0"/>
                        </a:rPr>
                        <a:t>22:00</a:t>
                      </a:r>
                      <a:endParaRPr lang="en-GB" sz="1200" dirty="0">
                        <a:latin typeface="Gotham Book" panose="02000604040000020004" pitchFamily="50" charset="0"/>
                      </a:endParaRPr>
                    </a:p>
                  </a:txBody>
                  <a:tcPr anchor="ctr">
                    <a:solidFill>
                      <a:srgbClr val="F7F5F2"/>
                    </a:solidFill>
                  </a:tcPr>
                </a:tc>
                <a:extLst>
                  <a:ext uri="{0D108BD9-81ED-4DB2-BD59-A6C34878D82A}">
                    <a16:rowId xmlns:a16="http://schemas.microsoft.com/office/drawing/2014/main" val="2279023883"/>
                  </a:ext>
                </a:extLst>
              </a:tr>
              <a:tr h="467996">
                <a:tc>
                  <a:txBody>
                    <a:bodyPr/>
                    <a:lstStyle/>
                    <a:p>
                      <a:pPr algn="ctr" fontAlgn="b"/>
                      <a:r>
                        <a:rPr lang="en-US" sz="1200" dirty="0">
                          <a:latin typeface="Gotham Book" panose="02000604040000020004" pitchFamily="50" charset="0"/>
                        </a:rPr>
                        <a:t>FRI</a:t>
                      </a:r>
                      <a:endParaRPr lang="en-GB" sz="12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a:lnSpc>
                          <a:spcPct val="100000"/>
                        </a:lnSpc>
                        <a:spcBef>
                          <a:spcPts val="285"/>
                        </a:spcBef>
                      </a:pPr>
                      <a:r>
                        <a:rPr lang="en-GB" sz="1200" b="1" spc="-25" dirty="0">
                          <a:solidFill>
                            <a:srgbClr val="231F20"/>
                          </a:solidFill>
                          <a:latin typeface="Gotham Book" panose="02000604040000020004" pitchFamily="50" charset="0"/>
                          <a:cs typeface="Gotham Bold"/>
                        </a:rPr>
                        <a:t>Rhodes</a:t>
                      </a:r>
                      <a:endParaRPr lang="en-GB" sz="1200" dirty="0">
                        <a:latin typeface="Gotham Book" panose="02000604040000020004" pitchFamily="50" charset="0"/>
                        <a:cs typeface="Gotham Bold"/>
                      </a:endParaRPr>
                    </a:p>
                    <a:p>
                      <a:pPr algn="ctr">
                        <a:lnSpc>
                          <a:spcPct val="100000"/>
                        </a:lnSpc>
                      </a:pPr>
                      <a:r>
                        <a:rPr lang="en-GB" sz="1200" b="0" dirty="0">
                          <a:solidFill>
                            <a:srgbClr val="231F20"/>
                          </a:solidFill>
                          <a:latin typeface="Gotham Book" panose="02000604040000020004" pitchFamily="50" charset="0"/>
                          <a:cs typeface="Gotham Book"/>
                        </a:rPr>
                        <a:t>Greece</a:t>
                      </a:r>
                      <a:endParaRPr lang="en-GB" sz="1200" dirty="0">
                        <a:latin typeface="Gotham Book" panose="02000604040000020004" pitchFamily="50" charset="0"/>
                        <a:cs typeface="Gotham Book"/>
                      </a:endParaRPr>
                    </a:p>
                  </a:txBody>
                  <a:tcPr anchor="ctr">
                    <a:solidFill>
                      <a:schemeClr val="bg1"/>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dirty="0">
                          <a:latin typeface="Gotham Book" panose="02000604040000020004" pitchFamily="50" charset="0"/>
                        </a:rPr>
                        <a:t>08:00</a:t>
                      </a:r>
                      <a:endParaRPr lang="en-GB" sz="1200" dirty="0">
                        <a:latin typeface="Gotham Book" panose="02000604040000020004" pitchFamily="50" charset="0"/>
                      </a:endParaRPr>
                    </a:p>
                  </a:txBody>
                  <a:tcPr anchor="ctr">
                    <a:solidFill>
                      <a:schemeClr val="bg1"/>
                    </a:solidFill>
                  </a:tcPr>
                </a:tc>
                <a:tc>
                  <a:txBody>
                    <a:bodyPr/>
                    <a:lstStyle/>
                    <a:p>
                      <a:pPr algn="ctr"/>
                      <a:r>
                        <a:rPr lang="en-US" sz="1200" dirty="0">
                          <a:latin typeface="Gotham Book" panose="02000604040000020004" pitchFamily="50" charset="0"/>
                        </a:rPr>
                        <a:t>14:00</a:t>
                      </a:r>
                      <a:endParaRPr lang="en-GB" sz="1200" dirty="0">
                        <a:latin typeface="Gotham Book" panose="02000604040000020004" pitchFamily="50" charset="0"/>
                      </a:endParaRPr>
                    </a:p>
                  </a:txBody>
                  <a:tcPr anchor="ctr">
                    <a:solidFill>
                      <a:schemeClr val="bg1"/>
                    </a:solidFill>
                  </a:tcPr>
                </a:tc>
                <a:extLst>
                  <a:ext uri="{0D108BD9-81ED-4DB2-BD59-A6C34878D82A}">
                    <a16:rowId xmlns:a16="http://schemas.microsoft.com/office/drawing/2014/main" val="2586373558"/>
                  </a:ext>
                </a:extLst>
              </a:tr>
              <a:tr h="497123">
                <a:tc>
                  <a:txBody>
                    <a:bodyPr/>
                    <a:lstStyle/>
                    <a:p>
                      <a:pPr algn="ctr" fontAlgn="b"/>
                      <a:r>
                        <a:rPr lang="en-US" sz="1200" dirty="0">
                          <a:latin typeface="Gotham Book" panose="02000604040000020004" pitchFamily="50" charset="0"/>
                        </a:rPr>
                        <a:t>SAT</a:t>
                      </a:r>
                      <a:endParaRPr lang="en-GB" sz="1200" b="0" i="0" u="none" strike="noStrike" dirty="0">
                        <a:solidFill>
                          <a:srgbClr val="000000"/>
                        </a:solidFill>
                        <a:effectLst/>
                        <a:latin typeface="Calibri" panose="020F0502020204030204" pitchFamily="34" charset="0"/>
                      </a:endParaRPr>
                    </a:p>
                  </a:txBody>
                  <a:tcPr marL="9525" marR="9525" marT="9525" marB="0" anchor="ctr">
                    <a:solidFill>
                      <a:srgbClr val="F7F5F2"/>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200" b="1" dirty="0">
                          <a:solidFill>
                            <a:srgbClr val="231F20"/>
                          </a:solidFill>
                          <a:latin typeface="Gotham Book" panose="02000604040000020004" pitchFamily="50" charset="0"/>
                          <a:cs typeface="Gotham Book"/>
                        </a:rPr>
                        <a:t>Limassol </a:t>
                      </a:r>
                    </a:p>
                    <a:p>
                      <a:pPr marL="0" marR="0" lvl="0" indent="0" algn="ctr" defTabSz="914400" eaLnBrk="1" fontAlgn="auto" latinLnBrk="0" hangingPunct="1">
                        <a:lnSpc>
                          <a:spcPct val="100000"/>
                        </a:lnSpc>
                        <a:spcBef>
                          <a:spcPts val="0"/>
                        </a:spcBef>
                        <a:spcAft>
                          <a:spcPts val="0"/>
                        </a:spcAft>
                        <a:buClrTx/>
                        <a:buSzTx/>
                        <a:buFontTx/>
                        <a:buNone/>
                        <a:tabLst/>
                        <a:defRPr/>
                      </a:pPr>
                      <a:r>
                        <a:rPr lang="en-GB" sz="1200" b="0" dirty="0">
                          <a:solidFill>
                            <a:srgbClr val="231F20"/>
                          </a:solidFill>
                          <a:latin typeface="Gotham Book" panose="02000604040000020004" pitchFamily="50" charset="0"/>
                          <a:cs typeface="Gotham Book"/>
                        </a:rPr>
                        <a:t>  Cyprus</a:t>
                      </a:r>
                      <a:endParaRPr lang="en-GB" sz="1200" dirty="0">
                        <a:latin typeface="Gotham Book" panose="02000604040000020004" pitchFamily="50" charset="0"/>
                        <a:cs typeface="Gotham Book"/>
                      </a:endParaRPr>
                    </a:p>
                  </a:txBody>
                  <a:tcPr anchor="ctr">
                    <a:solidFill>
                      <a:srgbClr val="F7F5F2"/>
                    </a:solidFill>
                  </a:tcPr>
                </a:tc>
                <a:tc>
                  <a:txBody>
                    <a:bodyPr/>
                    <a:lstStyle/>
                    <a:p>
                      <a:pPr algn="ctr"/>
                      <a:r>
                        <a:rPr lang="en-US" sz="1200" dirty="0">
                          <a:latin typeface="Gotham Book" panose="02000604040000020004" pitchFamily="50" charset="0"/>
                        </a:rPr>
                        <a:t>08:00</a:t>
                      </a:r>
                      <a:endParaRPr lang="en-GB" sz="1200" dirty="0">
                        <a:latin typeface="Gotham Book" panose="02000604040000020004" pitchFamily="50" charset="0"/>
                      </a:endParaRPr>
                    </a:p>
                  </a:txBody>
                  <a:tcPr anchor="ctr">
                    <a:solidFill>
                      <a:srgbClr val="F7F5F2"/>
                    </a:solidFill>
                  </a:tcPr>
                </a:tc>
                <a:tc>
                  <a:txBody>
                    <a:bodyPr/>
                    <a:lstStyle/>
                    <a:p>
                      <a:pPr algn="ctr"/>
                      <a:r>
                        <a:rPr lang="en-US" sz="1200" dirty="0">
                          <a:latin typeface="Gotham Book" panose="02000604040000020004" pitchFamily="50" charset="0"/>
                        </a:rPr>
                        <a:t>14:00</a:t>
                      </a:r>
                      <a:endParaRPr lang="en-GB" sz="1200" dirty="0">
                        <a:latin typeface="Gotham Book" panose="02000604040000020004" pitchFamily="50" charset="0"/>
                      </a:endParaRPr>
                    </a:p>
                  </a:txBody>
                  <a:tcPr anchor="ctr">
                    <a:solidFill>
                      <a:srgbClr val="F7F5F2"/>
                    </a:solidFill>
                  </a:tcPr>
                </a:tc>
                <a:extLst>
                  <a:ext uri="{0D108BD9-81ED-4DB2-BD59-A6C34878D82A}">
                    <a16:rowId xmlns:a16="http://schemas.microsoft.com/office/drawing/2014/main" val="3120912250"/>
                  </a:ext>
                </a:extLst>
              </a:tr>
              <a:tr h="655195">
                <a:tc>
                  <a:txBody>
                    <a:bodyPr/>
                    <a:lstStyle/>
                    <a:p>
                      <a:pPr algn="ctr" fontAlgn="b"/>
                      <a:r>
                        <a:rPr lang="en-US" sz="1200" dirty="0">
                          <a:latin typeface="Gotham Book" panose="02000604040000020004" pitchFamily="50" charset="0"/>
                        </a:rPr>
                        <a:t>SUN</a:t>
                      </a:r>
                      <a:endParaRPr lang="en-GB" sz="12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200" b="1" dirty="0">
                          <a:solidFill>
                            <a:srgbClr val="231F20"/>
                          </a:solidFill>
                          <a:latin typeface="Gotham Book" panose="02000604040000020004" pitchFamily="50" charset="0"/>
                          <a:cs typeface="Gotham Book"/>
                        </a:rPr>
                        <a:t>Crete </a:t>
                      </a:r>
                      <a:br>
                        <a:rPr lang="en-GB" sz="1200" b="1" dirty="0">
                          <a:solidFill>
                            <a:srgbClr val="231F20"/>
                          </a:solidFill>
                          <a:latin typeface="Gotham Book" panose="02000604040000020004" pitchFamily="50" charset="0"/>
                          <a:cs typeface="Gotham Book"/>
                        </a:rPr>
                      </a:br>
                      <a:r>
                        <a:rPr lang="en-GB" sz="1200" b="1" dirty="0">
                          <a:solidFill>
                            <a:srgbClr val="231F20"/>
                          </a:solidFill>
                          <a:latin typeface="Gotham Book" panose="02000604040000020004" pitchFamily="50" charset="0"/>
                          <a:cs typeface="Gotham Book"/>
                        </a:rPr>
                        <a:t>(Agios Nikolaos)</a:t>
                      </a:r>
                    </a:p>
                    <a:p>
                      <a:pPr marL="0" marR="0" lvl="0" indent="0" algn="ctr" defTabSz="914400" eaLnBrk="1" fontAlgn="auto" latinLnBrk="0" hangingPunct="1">
                        <a:lnSpc>
                          <a:spcPct val="100000"/>
                        </a:lnSpc>
                        <a:spcBef>
                          <a:spcPts val="0"/>
                        </a:spcBef>
                        <a:spcAft>
                          <a:spcPts val="0"/>
                        </a:spcAft>
                        <a:buClrTx/>
                        <a:buSzTx/>
                        <a:buFontTx/>
                        <a:buNone/>
                        <a:tabLst/>
                        <a:defRPr/>
                      </a:pPr>
                      <a:r>
                        <a:rPr lang="en-GB" sz="1200" b="0" dirty="0">
                          <a:solidFill>
                            <a:srgbClr val="231F20"/>
                          </a:solidFill>
                          <a:latin typeface="Gotham Book" panose="02000604040000020004" pitchFamily="50" charset="0"/>
                          <a:cs typeface="Gotham Book"/>
                        </a:rPr>
                        <a:t>  Greece</a:t>
                      </a:r>
                      <a:endParaRPr lang="en-GB" sz="1200" dirty="0">
                        <a:latin typeface="Gotham Book" panose="02000604040000020004" pitchFamily="50" charset="0"/>
                        <a:cs typeface="Gotham Book"/>
                      </a:endParaRPr>
                    </a:p>
                  </a:txBody>
                  <a:tcPr anchor="ctr">
                    <a:solidFill>
                      <a:schemeClr val="bg1"/>
                    </a:solidFill>
                  </a:tcPr>
                </a:tc>
                <a:tc>
                  <a:txBody>
                    <a:bodyPr/>
                    <a:lstStyle/>
                    <a:p>
                      <a:pPr algn="ctr"/>
                      <a:r>
                        <a:rPr lang="en-US" sz="1200" dirty="0">
                          <a:latin typeface="Gotham Book" panose="02000604040000020004" pitchFamily="50" charset="0"/>
                        </a:rPr>
                        <a:t>14:00</a:t>
                      </a:r>
                      <a:endParaRPr lang="en-GB" sz="1200" dirty="0">
                        <a:latin typeface="Gotham Book" panose="02000604040000020004" pitchFamily="50" charset="0"/>
                      </a:endParaRPr>
                    </a:p>
                  </a:txBody>
                  <a:tcPr anchor="ctr">
                    <a:solidFill>
                      <a:schemeClr val="bg1"/>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dirty="0">
                          <a:latin typeface="Gotham Book" panose="02000604040000020004" pitchFamily="50" charset="0"/>
                        </a:rPr>
                        <a:t>19:30</a:t>
                      </a:r>
                      <a:endParaRPr lang="en-GB" sz="1200" dirty="0">
                        <a:latin typeface="Gotham Book" panose="02000604040000020004" pitchFamily="50" charset="0"/>
                      </a:endParaRPr>
                    </a:p>
                  </a:txBody>
                  <a:tcPr anchor="ctr">
                    <a:solidFill>
                      <a:schemeClr val="bg1"/>
                    </a:solidFill>
                  </a:tcPr>
                </a:tc>
                <a:extLst>
                  <a:ext uri="{0D108BD9-81ED-4DB2-BD59-A6C34878D82A}">
                    <a16:rowId xmlns:a16="http://schemas.microsoft.com/office/drawing/2014/main" val="3162801805"/>
                  </a:ext>
                </a:extLst>
              </a:tr>
              <a:tr h="467996">
                <a:tc>
                  <a:txBody>
                    <a:bodyPr/>
                    <a:lstStyle/>
                    <a:p>
                      <a:pPr algn="ctr" fontAlgn="b"/>
                      <a:r>
                        <a:rPr lang="en-US" sz="1200" dirty="0">
                          <a:latin typeface="Gotham Book" panose="02000604040000020004" pitchFamily="50" charset="0"/>
                        </a:rPr>
                        <a:t>MON</a:t>
                      </a:r>
                      <a:endParaRPr lang="en-GB" sz="1200" b="0" i="0" u="none" strike="noStrike" dirty="0">
                        <a:solidFill>
                          <a:srgbClr val="000000"/>
                        </a:solidFill>
                        <a:effectLst/>
                        <a:latin typeface="Calibri" panose="020F0502020204030204" pitchFamily="34" charset="0"/>
                      </a:endParaRPr>
                    </a:p>
                  </a:txBody>
                  <a:tcPr marL="9525" marR="9525" marT="9525" marB="0" anchor="ctr">
                    <a:solidFill>
                      <a:srgbClr val="F7F5F2"/>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200" b="1" dirty="0">
                          <a:solidFill>
                            <a:srgbClr val="231F20"/>
                          </a:solidFill>
                          <a:latin typeface="Gotham Book" panose="02000604040000020004" pitchFamily="50" charset="0"/>
                          <a:cs typeface="Gotham Book"/>
                        </a:rPr>
                        <a:t>Athens (</a:t>
                      </a:r>
                      <a:r>
                        <a:rPr lang="en-GB" sz="1200" b="1" dirty="0" err="1">
                          <a:solidFill>
                            <a:srgbClr val="231F20"/>
                          </a:solidFill>
                          <a:latin typeface="Gotham Book" panose="02000604040000020004" pitchFamily="50" charset="0"/>
                          <a:cs typeface="Gotham Book"/>
                        </a:rPr>
                        <a:t>Lavrio</a:t>
                      </a:r>
                      <a:r>
                        <a:rPr lang="en-GB" sz="1200" b="1" dirty="0">
                          <a:solidFill>
                            <a:srgbClr val="231F20"/>
                          </a:solidFill>
                          <a:latin typeface="Gotham Book" panose="02000604040000020004" pitchFamily="50" charset="0"/>
                          <a:cs typeface="Gotham Book"/>
                        </a:rPr>
                        <a:t>)</a:t>
                      </a:r>
                    </a:p>
                    <a:p>
                      <a:pPr marL="0" marR="0" lvl="0" indent="0" algn="ctr" defTabSz="914400" eaLnBrk="1" fontAlgn="auto" latinLnBrk="0" hangingPunct="1">
                        <a:lnSpc>
                          <a:spcPct val="100000"/>
                        </a:lnSpc>
                        <a:spcBef>
                          <a:spcPts val="0"/>
                        </a:spcBef>
                        <a:spcAft>
                          <a:spcPts val="0"/>
                        </a:spcAft>
                        <a:buClrTx/>
                        <a:buSzTx/>
                        <a:buFontTx/>
                        <a:buNone/>
                        <a:tabLst/>
                        <a:defRPr/>
                      </a:pPr>
                      <a:r>
                        <a:rPr lang="en-GB" sz="1200" b="0" dirty="0">
                          <a:solidFill>
                            <a:srgbClr val="231F20"/>
                          </a:solidFill>
                          <a:latin typeface="Gotham Book" panose="02000604040000020004" pitchFamily="50" charset="0"/>
                          <a:cs typeface="Gotham Book"/>
                        </a:rPr>
                        <a:t>  Greece</a:t>
                      </a:r>
                      <a:endParaRPr lang="en-GB" sz="1200" dirty="0">
                        <a:latin typeface="Gotham Book" panose="02000604040000020004" pitchFamily="50" charset="0"/>
                        <a:cs typeface="Gotham Book"/>
                      </a:endParaRPr>
                    </a:p>
                  </a:txBody>
                  <a:tcPr anchor="ctr">
                    <a:solidFill>
                      <a:srgbClr val="F7F5F2"/>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dirty="0">
                          <a:latin typeface="Gotham Book" panose="02000604040000020004" pitchFamily="50" charset="0"/>
                        </a:rPr>
                        <a:t>07:30</a:t>
                      </a:r>
                      <a:endParaRPr lang="en-GB" sz="1200" dirty="0">
                        <a:latin typeface="Gotham Book" panose="02000604040000020004" pitchFamily="50" charset="0"/>
                      </a:endParaRPr>
                    </a:p>
                  </a:txBody>
                  <a:tcPr anchor="ctr">
                    <a:solidFill>
                      <a:srgbClr val="F7F5F2"/>
                    </a:solidFill>
                  </a:tcPr>
                </a:tc>
                <a:tc>
                  <a:txBody>
                    <a:bodyPr/>
                    <a:lstStyle/>
                    <a:p>
                      <a:pPr algn="ctr"/>
                      <a:endParaRPr lang="en-GB" sz="1200" dirty="0">
                        <a:latin typeface="Gotham Book" panose="02000604040000020004" pitchFamily="50" charset="0"/>
                      </a:endParaRPr>
                    </a:p>
                  </a:txBody>
                  <a:tcPr anchor="ctr">
                    <a:solidFill>
                      <a:srgbClr val="F7F5F2"/>
                    </a:solidFill>
                  </a:tcPr>
                </a:tc>
                <a:extLst>
                  <a:ext uri="{0D108BD9-81ED-4DB2-BD59-A6C34878D82A}">
                    <a16:rowId xmlns:a16="http://schemas.microsoft.com/office/drawing/2014/main" val="3873979459"/>
                  </a:ext>
                </a:extLst>
              </a:tr>
            </a:tbl>
          </a:graphicData>
        </a:graphic>
      </p:graphicFrame>
    </p:spTree>
    <p:extLst>
      <p:ext uri="{BB962C8B-B14F-4D97-AF65-F5344CB8AC3E}">
        <p14:creationId xmlns:p14="http://schemas.microsoft.com/office/powerpoint/2010/main" val="3211864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6AA8E8C-4A1A-4D59-836C-A50C41A85B52}"/>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216127" y="3960775"/>
            <a:ext cx="4900824" cy="2897226"/>
          </a:xfrm>
          <a:prstGeom prst="rect">
            <a:avLst/>
          </a:prstGeom>
        </p:spPr>
      </p:pic>
      <p:pic>
        <p:nvPicPr>
          <p:cNvPr id="13" name="Picture 12">
            <a:extLst>
              <a:ext uri="{FF2B5EF4-FFF2-40B4-BE49-F238E27FC236}">
                <a16:creationId xmlns:a16="http://schemas.microsoft.com/office/drawing/2014/main" id="{396AFA70-D02F-483F-B1CF-4B716541E30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216126" y="859536"/>
            <a:ext cx="4180601" cy="3044759"/>
          </a:xfrm>
          <a:prstGeom prst="rect">
            <a:avLst/>
          </a:prstGeom>
        </p:spPr>
      </p:pic>
      <p:pic>
        <p:nvPicPr>
          <p:cNvPr id="6" name="Picture 5">
            <a:extLst>
              <a:ext uri="{FF2B5EF4-FFF2-40B4-BE49-F238E27FC236}">
                <a16:creationId xmlns:a16="http://schemas.microsoft.com/office/drawing/2014/main" id="{0FA1EE71-C6E1-4A3E-BEE7-A553C3F1030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859536"/>
            <a:ext cx="6160546" cy="5998464"/>
          </a:xfrm>
          <a:prstGeom prst="rect">
            <a:avLst/>
          </a:prstGeom>
        </p:spPr>
      </p:pic>
      <p:sp>
        <p:nvSpPr>
          <p:cNvPr id="3" name="Rectangle 2">
            <a:extLst>
              <a:ext uri="{FF2B5EF4-FFF2-40B4-BE49-F238E27FC236}">
                <a16:creationId xmlns:a16="http://schemas.microsoft.com/office/drawing/2014/main" id="{8CBC61B5-D1F6-4A56-BA3C-810EE8399E7F}"/>
              </a:ext>
            </a:extLst>
          </p:cNvPr>
          <p:cNvSpPr/>
          <p:nvPr/>
        </p:nvSpPr>
        <p:spPr>
          <a:xfrm>
            <a:off x="0" y="0"/>
            <a:ext cx="12192000" cy="975444"/>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A8F8F0CC-684D-4CEE-B79B-349B94A835CB}"/>
              </a:ext>
            </a:extLst>
          </p:cNvPr>
          <p:cNvSpPr txBox="1"/>
          <p:nvPr/>
        </p:nvSpPr>
        <p:spPr>
          <a:xfrm>
            <a:off x="299789" y="347643"/>
            <a:ext cx="5135666" cy="59741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1" u="none" strike="noStrike" kern="1200" cap="none" spc="-300" normalizeH="0" baseline="30000" noProof="0" dirty="0">
                <a:ln>
                  <a:noFill/>
                </a:ln>
                <a:solidFill>
                  <a:schemeClr val="accent1"/>
                </a:solidFill>
                <a:effectLst/>
                <a:uLnTx/>
                <a:uFillTx/>
                <a:latin typeface="+mj-lt"/>
                <a:ea typeface="Josefin Sans" pitchFamily="2" charset="0"/>
                <a:cs typeface="+mn-cs"/>
              </a:rPr>
              <a:t>Eclectic AEGEAN</a:t>
            </a:r>
          </a:p>
        </p:txBody>
      </p:sp>
      <p:sp>
        <p:nvSpPr>
          <p:cNvPr id="7" name="TextBox 6">
            <a:extLst>
              <a:ext uri="{FF2B5EF4-FFF2-40B4-BE49-F238E27FC236}">
                <a16:creationId xmlns:a16="http://schemas.microsoft.com/office/drawing/2014/main" id="{C6D52A80-500E-4ED4-8680-1B5DFAA8F642}"/>
              </a:ext>
            </a:extLst>
          </p:cNvPr>
          <p:cNvSpPr txBox="1"/>
          <p:nvPr/>
        </p:nvSpPr>
        <p:spPr>
          <a:xfrm>
            <a:off x="240793" y="1187019"/>
            <a:ext cx="5919753" cy="502702"/>
          </a:xfrm>
          <a:prstGeom prst="rect">
            <a:avLst/>
          </a:prstGeom>
          <a:noFill/>
        </p:spPr>
        <p:txBody>
          <a:bodyPr wrap="square">
            <a:spAutoFit/>
          </a:bodyPr>
          <a:lstStyle/>
          <a:p>
            <a:pPr marR="0" algn="l" rtl="0"/>
            <a:r>
              <a:rPr lang="en-GB" sz="2000" b="0" i="0" u="none" strike="noStrike" baseline="30000" dirty="0">
                <a:solidFill>
                  <a:schemeClr val="bg2"/>
                </a:solidFill>
                <a:latin typeface="Gotham Book" panose="02000603040000020004" pitchFamily="2" charset="0"/>
              </a:rPr>
              <a:t>Athens | Istanbul | </a:t>
            </a:r>
            <a:r>
              <a:rPr lang="en-GB" sz="2000" b="0" i="0" u="none" strike="noStrike" baseline="30000" dirty="0" err="1">
                <a:solidFill>
                  <a:schemeClr val="bg2"/>
                </a:solidFill>
                <a:latin typeface="Gotham Book" panose="02000603040000020004" pitchFamily="2" charset="0"/>
              </a:rPr>
              <a:t>Çanakkale</a:t>
            </a:r>
            <a:endParaRPr lang="en-GB" sz="2000" b="0" i="0" u="none" strike="noStrike" baseline="30000" dirty="0">
              <a:solidFill>
                <a:schemeClr val="bg2"/>
              </a:solidFill>
              <a:latin typeface="Gotham Book" panose="02000603040000020004" pitchFamily="2" charset="0"/>
            </a:endParaRPr>
          </a:p>
          <a:p>
            <a:pPr marR="0" algn="l" rtl="0"/>
            <a:r>
              <a:rPr lang="en-GB" sz="2000" b="0" i="0" u="none" strike="noStrike" baseline="30000" dirty="0">
                <a:solidFill>
                  <a:schemeClr val="bg2"/>
                </a:solidFill>
                <a:latin typeface="Gotham Book" panose="02000603040000020004" pitchFamily="2" charset="0"/>
              </a:rPr>
              <a:t>Thessaloniki | Volos | Santorini</a:t>
            </a:r>
          </a:p>
        </p:txBody>
      </p:sp>
      <p:sp>
        <p:nvSpPr>
          <p:cNvPr id="8" name="TextBox 7">
            <a:extLst>
              <a:ext uri="{FF2B5EF4-FFF2-40B4-BE49-F238E27FC236}">
                <a16:creationId xmlns:a16="http://schemas.microsoft.com/office/drawing/2014/main" id="{7EC372D3-4E11-49CE-9839-615973BC6BD6}"/>
              </a:ext>
            </a:extLst>
          </p:cNvPr>
          <p:cNvSpPr txBox="1"/>
          <p:nvPr/>
        </p:nvSpPr>
        <p:spPr>
          <a:xfrm>
            <a:off x="4697080" y="473537"/>
            <a:ext cx="5269108" cy="461665"/>
          </a:xfrm>
          <a:prstGeom prst="rect">
            <a:avLst/>
          </a:prstGeom>
          <a:noFill/>
        </p:spPr>
        <p:txBody>
          <a:bodyPr wrap="square">
            <a:spAutoFit/>
          </a:bodyPr>
          <a:lstStyle/>
          <a:p>
            <a:pPr marR="0" algn="l" rtl="0"/>
            <a:r>
              <a:rPr lang="en-GB" sz="3600" b="0" i="1" u="none" strike="noStrike" baseline="30000" dirty="0">
                <a:solidFill>
                  <a:srgbClr val="154194"/>
                </a:solidFill>
                <a:latin typeface="+mj-lt"/>
              </a:rPr>
              <a:t>7 night All-Inclusive cruise</a:t>
            </a:r>
          </a:p>
        </p:txBody>
      </p:sp>
      <p:sp>
        <p:nvSpPr>
          <p:cNvPr id="9" name="Rectangle 8">
            <a:extLst>
              <a:ext uri="{FF2B5EF4-FFF2-40B4-BE49-F238E27FC236}">
                <a16:creationId xmlns:a16="http://schemas.microsoft.com/office/drawing/2014/main" id="{49C5DA49-4A0E-4D67-A267-470A9080DF6C}"/>
              </a:ext>
            </a:extLst>
          </p:cNvPr>
          <p:cNvSpPr/>
          <p:nvPr/>
        </p:nvSpPr>
        <p:spPr>
          <a:xfrm>
            <a:off x="9691575" y="-1"/>
            <a:ext cx="2499618" cy="6861305"/>
          </a:xfrm>
          <a:custGeom>
            <a:avLst/>
            <a:gdLst>
              <a:gd name="connsiteX0" fmla="*/ 0 w 3403002"/>
              <a:gd name="connsiteY0" fmla="*/ 0 h 6858000"/>
              <a:gd name="connsiteX1" fmla="*/ 3403002 w 3403002"/>
              <a:gd name="connsiteY1" fmla="*/ 0 h 6858000"/>
              <a:gd name="connsiteX2" fmla="*/ 3403002 w 3403002"/>
              <a:gd name="connsiteY2" fmla="*/ 6858000 h 6858000"/>
              <a:gd name="connsiteX3" fmla="*/ 0 w 3403002"/>
              <a:gd name="connsiteY3" fmla="*/ 6858000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925158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72583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61566 w 3403002"/>
              <a:gd name="connsiteY3" fmla="*/ 6792882 h 6858000"/>
              <a:gd name="connsiteX4" fmla="*/ 0 w 3403002"/>
              <a:gd name="connsiteY4" fmla="*/ 0 h 6858000"/>
              <a:gd name="connsiteX0" fmla="*/ 0 w 3403002"/>
              <a:gd name="connsiteY0" fmla="*/ 0 h 6792882"/>
              <a:gd name="connsiteX1" fmla="*/ 3403002 w 3403002"/>
              <a:gd name="connsiteY1" fmla="*/ 0 h 6792882"/>
              <a:gd name="connsiteX2" fmla="*/ 2907243 w 3403002"/>
              <a:gd name="connsiteY2" fmla="*/ 6640561 h 6792882"/>
              <a:gd name="connsiteX3" fmla="*/ 1161566 w 3403002"/>
              <a:gd name="connsiteY3" fmla="*/ 6792882 h 6792882"/>
              <a:gd name="connsiteX4" fmla="*/ 0 w 3403002"/>
              <a:gd name="connsiteY4" fmla="*/ 0 h 6792882"/>
              <a:gd name="connsiteX0" fmla="*/ 0 w 3403002"/>
              <a:gd name="connsiteY0" fmla="*/ 0 h 6792882"/>
              <a:gd name="connsiteX1" fmla="*/ 3403002 w 3403002"/>
              <a:gd name="connsiteY1" fmla="*/ 0 h 6792882"/>
              <a:gd name="connsiteX2" fmla="*/ 2499618 w 3403002"/>
              <a:gd name="connsiteY2" fmla="*/ 6771023 h 6792882"/>
              <a:gd name="connsiteX3" fmla="*/ 1161566 w 3403002"/>
              <a:gd name="connsiteY3" fmla="*/ 6792882 h 6792882"/>
              <a:gd name="connsiteX4" fmla="*/ 0 w 3403002"/>
              <a:gd name="connsiteY4" fmla="*/ 0 h 6792882"/>
              <a:gd name="connsiteX0" fmla="*/ 0 w 2499618"/>
              <a:gd name="connsiteY0" fmla="*/ 0 h 6792882"/>
              <a:gd name="connsiteX1" fmla="*/ 2444535 w 2499618"/>
              <a:gd name="connsiteY1" fmla="*/ 65231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92882"/>
              <a:gd name="connsiteX1" fmla="*/ 2488602 w 2499618"/>
              <a:gd name="connsiteY1" fmla="*/ 0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761109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697562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43526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9504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618" h="6771023">
                <a:moveTo>
                  <a:pt x="0" y="0"/>
                </a:moveTo>
                <a:lnTo>
                  <a:pt x="2495042" y="0"/>
                </a:lnTo>
                <a:cubicBezTo>
                  <a:pt x="2496567" y="2257008"/>
                  <a:pt x="2498093" y="4514015"/>
                  <a:pt x="2499618" y="6771023"/>
                </a:cubicBezTo>
                <a:lnTo>
                  <a:pt x="1161566" y="6767464"/>
                </a:lnTo>
                <a:lnTo>
                  <a:pt x="0" y="0"/>
                </a:lnTo>
                <a:close/>
              </a:path>
            </a:pathLst>
          </a:cu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10;&#10;Description automatically generated">
            <a:extLst>
              <a:ext uri="{FF2B5EF4-FFF2-40B4-BE49-F238E27FC236}">
                <a16:creationId xmlns:a16="http://schemas.microsoft.com/office/drawing/2014/main" id="{AC840DF4-209F-4B50-B961-761C71D3CB0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92475" y="-111532"/>
            <a:ext cx="2299525" cy="2106622"/>
          </a:xfrm>
          <a:prstGeom prst="rect">
            <a:avLst/>
          </a:prstGeom>
        </p:spPr>
      </p:pic>
      <p:sp>
        <p:nvSpPr>
          <p:cNvPr id="17" name="TextBox 16">
            <a:extLst>
              <a:ext uri="{FF2B5EF4-FFF2-40B4-BE49-F238E27FC236}">
                <a16:creationId xmlns:a16="http://schemas.microsoft.com/office/drawing/2014/main" id="{B6641DAF-E162-4F19-98B3-95ABF3806B45}"/>
              </a:ext>
            </a:extLst>
          </p:cNvPr>
          <p:cNvSpPr txBox="1"/>
          <p:nvPr/>
        </p:nvSpPr>
        <p:spPr>
          <a:xfrm>
            <a:off x="240236" y="2165462"/>
            <a:ext cx="5919753" cy="810478"/>
          </a:xfrm>
          <a:prstGeom prst="rect">
            <a:avLst/>
          </a:prstGeom>
          <a:noFill/>
        </p:spPr>
        <p:txBody>
          <a:bodyPr wrap="square">
            <a:spAutoFit/>
          </a:bodyPr>
          <a:lstStyle/>
          <a:p>
            <a:pPr marR="0" algn="l" rtl="0"/>
            <a:r>
              <a:rPr lang="en-GB" sz="2000" b="0" i="0" u="none" strike="noStrike" baseline="30000" dirty="0">
                <a:solidFill>
                  <a:schemeClr val="bg2"/>
                </a:solidFill>
                <a:latin typeface="Gotham Book" panose="02000603040000020004" pitchFamily="2" charset="0"/>
              </a:rPr>
              <a:t>• </a:t>
            </a:r>
            <a:r>
              <a:rPr lang="en-GB" sz="2000" b="0" i="0" u="none" strike="noStrike" baseline="30000" dirty="0" err="1">
                <a:solidFill>
                  <a:schemeClr val="bg2"/>
                </a:solidFill>
                <a:latin typeface="Gotham Bold" panose="02000803030000020004" pitchFamily="2" charset="0"/>
              </a:rPr>
              <a:t>Bosphorus</a:t>
            </a:r>
            <a:r>
              <a:rPr lang="en-GB" sz="2000" b="0" i="0" u="none" strike="noStrike" baseline="30000" dirty="0">
                <a:solidFill>
                  <a:schemeClr val="bg2"/>
                </a:solidFill>
                <a:latin typeface="Gotham Bold" panose="02000803030000020004" pitchFamily="2" charset="0"/>
              </a:rPr>
              <a:t> Cruise and Spice Market</a:t>
            </a:r>
            <a:r>
              <a:rPr lang="en-GB" sz="2000" b="0" i="0" u="none" strike="noStrike" baseline="30000" dirty="0">
                <a:solidFill>
                  <a:schemeClr val="bg2"/>
                </a:solidFill>
                <a:latin typeface="Gotham Book" panose="02000603040000020004" pitchFamily="2" charset="0"/>
              </a:rPr>
              <a:t>, Istanbul</a:t>
            </a:r>
          </a:p>
          <a:p>
            <a:pPr marR="0" algn="l" rtl="0"/>
            <a:r>
              <a:rPr lang="en-GB" sz="2000" b="0" i="0" u="none" strike="noStrike" baseline="30000" dirty="0">
                <a:solidFill>
                  <a:schemeClr val="bg2"/>
                </a:solidFill>
                <a:latin typeface="Gotham Book" panose="02000603040000020004" pitchFamily="2" charset="0"/>
              </a:rPr>
              <a:t>• </a:t>
            </a:r>
            <a:r>
              <a:rPr lang="en-GB" sz="2000" b="0" i="0" u="none" strike="noStrike" baseline="30000" dirty="0" err="1">
                <a:solidFill>
                  <a:schemeClr val="bg2"/>
                </a:solidFill>
                <a:latin typeface="Gotham Bold" panose="02000803030000020004" pitchFamily="2" charset="0"/>
              </a:rPr>
              <a:t>Oia</a:t>
            </a:r>
            <a:r>
              <a:rPr lang="en-GB" sz="2000" b="0" i="0" u="none" strike="noStrike" baseline="30000" dirty="0">
                <a:solidFill>
                  <a:schemeClr val="bg2"/>
                </a:solidFill>
                <a:latin typeface="Gotham Bold" panose="02000803030000020004" pitchFamily="2" charset="0"/>
              </a:rPr>
              <a:t> Village</a:t>
            </a:r>
            <a:r>
              <a:rPr lang="en-GB" sz="2000" b="0" i="0" u="none" strike="noStrike" baseline="30000" dirty="0">
                <a:solidFill>
                  <a:schemeClr val="bg2"/>
                </a:solidFill>
                <a:latin typeface="Gotham Book" panose="02000603040000020004" pitchFamily="2" charset="0"/>
              </a:rPr>
              <a:t>, Santorini</a:t>
            </a:r>
          </a:p>
          <a:p>
            <a:pPr marR="0" algn="l" rtl="0"/>
            <a:endParaRPr lang="en-GB" sz="2000" dirty="0">
              <a:solidFill>
                <a:schemeClr val="bg2"/>
              </a:solidFill>
            </a:endParaRPr>
          </a:p>
        </p:txBody>
      </p:sp>
      <p:sp>
        <p:nvSpPr>
          <p:cNvPr id="19" name="TextBox 18">
            <a:extLst>
              <a:ext uri="{FF2B5EF4-FFF2-40B4-BE49-F238E27FC236}">
                <a16:creationId xmlns:a16="http://schemas.microsoft.com/office/drawing/2014/main" id="{D59E1A86-6C63-4B31-A85A-52FFCFC1E34D}"/>
              </a:ext>
            </a:extLst>
          </p:cNvPr>
          <p:cNvSpPr txBox="1"/>
          <p:nvPr/>
        </p:nvSpPr>
        <p:spPr>
          <a:xfrm>
            <a:off x="240236" y="1846435"/>
            <a:ext cx="5919753" cy="379591"/>
          </a:xfrm>
          <a:prstGeom prst="rect">
            <a:avLst/>
          </a:prstGeom>
          <a:noFill/>
        </p:spPr>
        <p:txBody>
          <a:bodyPr wrap="square">
            <a:spAutoFit/>
          </a:bodyPr>
          <a:lstStyle/>
          <a:p>
            <a:pPr marR="0" algn="l" rtl="0"/>
            <a:r>
              <a:rPr lang="en-GB" sz="2800" b="0" i="1" u="none" strike="noStrike" baseline="30000" dirty="0">
                <a:solidFill>
                  <a:schemeClr val="bg2"/>
                </a:solidFill>
                <a:latin typeface="+mj-lt"/>
              </a:rPr>
              <a:t>Included excursions</a:t>
            </a:r>
          </a:p>
        </p:txBody>
      </p:sp>
    </p:spTree>
    <p:extLst>
      <p:ext uri="{BB962C8B-B14F-4D97-AF65-F5344CB8AC3E}">
        <p14:creationId xmlns:p14="http://schemas.microsoft.com/office/powerpoint/2010/main" val="2251620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B931021-E8D5-411A-B37B-D8D2D7377029}"/>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4121564" y="785097"/>
            <a:ext cx="6269056" cy="4021775"/>
          </a:xfrm>
          <a:prstGeom prst="rect">
            <a:avLst/>
          </a:prstGeom>
          <a:effectLst>
            <a:softEdge rad="0"/>
          </a:effectLst>
        </p:spPr>
      </p:pic>
      <p:sp>
        <p:nvSpPr>
          <p:cNvPr id="3" name="Rectangle 2">
            <a:extLst>
              <a:ext uri="{FF2B5EF4-FFF2-40B4-BE49-F238E27FC236}">
                <a16:creationId xmlns:a16="http://schemas.microsoft.com/office/drawing/2014/main" id="{8CBC61B5-D1F6-4A56-BA3C-810EE8399E7F}"/>
              </a:ext>
            </a:extLst>
          </p:cNvPr>
          <p:cNvSpPr/>
          <p:nvPr/>
        </p:nvSpPr>
        <p:spPr>
          <a:xfrm>
            <a:off x="0" y="0"/>
            <a:ext cx="12192000" cy="975444"/>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A8F8F0CC-684D-4CEE-B79B-349B94A835CB}"/>
              </a:ext>
            </a:extLst>
          </p:cNvPr>
          <p:cNvSpPr txBox="1"/>
          <p:nvPr/>
        </p:nvSpPr>
        <p:spPr>
          <a:xfrm>
            <a:off x="299789" y="347643"/>
            <a:ext cx="5135666" cy="59741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1" u="none" strike="noStrike" kern="1200" cap="none" spc="-300" normalizeH="0" baseline="30000" noProof="0" dirty="0">
                <a:ln>
                  <a:noFill/>
                </a:ln>
                <a:solidFill>
                  <a:schemeClr val="accent1"/>
                </a:solidFill>
                <a:effectLst/>
                <a:uLnTx/>
                <a:uFillTx/>
                <a:latin typeface="+mj-lt"/>
                <a:ea typeface="Josefin Sans" pitchFamily="2" charset="0"/>
                <a:cs typeface="+mn-cs"/>
              </a:rPr>
              <a:t>Eclectic AEGEAN</a:t>
            </a:r>
          </a:p>
        </p:txBody>
      </p:sp>
      <p:sp>
        <p:nvSpPr>
          <p:cNvPr id="9" name="Rectangle 8">
            <a:extLst>
              <a:ext uri="{FF2B5EF4-FFF2-40B4-BE49-F238E27FC236}">
                <a16:creationId xmlns:a16="http://schemas.microsoft.com/office/drawing/2014/main" id="{49C5DA49-4A0E-4D67-A267-470A9080DF6C}"/>
              </a:ext>
            </a:extLst>
          </p:cNvPr>
          <p:cNvSpPr/>
          <p:nvPr/>
        </p:nvSpPr>
        <p:spPr>
          <a:xfrm>
            <a:off x="9691575" y="-1"/>
            <a:ext cx="2499618" cy="6861305"/>
          </a:xfrm>
          <a:custGeom>
            <a:avLst/>
            <a:gdLst>
              <a:gd name="connsiteX0" fmla="*/ 0 w 3403002"/>
              <a:gd name="connsiteY0" fmla="*/ 0 h 6858000"/>
              <a:gd name="connsiteX1" fmla="*/ 3403002 w 3403002"/>
              <a:gd name="connsiteY1" fmla="*/ 0 h 6858000"/>
              <a:gd name="connsiteX2" fmla="*/ 3403002 w 3403002"/>
              <a:gd name="connsiteY2" fmla="*/ 6858000 h 6858000"/>
              <a:gd name="connsiteX3" fmla="*/ 0 w 3403002"/>
              <a:gd name="connsiteY3" fmla="*/ 6858000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925158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72583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61566 w 3403002"/>
              <a:gd name="connsiteY3" fmla="*/ 6792882 h 6858000"/>
              <a:gd name="connsiteX4" fmla="*/ 0 w 3403002"/>
              <a:gd name="connsiteY4" fmla="*/ 0 h 6858000"/>
              <a:gd name="connsiteX0" fmla="*/ 0 w 3403002"/>
              <a:gd name="connsiteY0" fmla="*/ 0 h 6792882"/>
              <a:gd name="connsiteX1" fmla="*/ 3403002 w 3403002"/>
              <a:gd name="connsiteY1" fmla="*/ 0 h 6792882"/>
              <a:gd name="connsiteX2" fmla="*/ 2907243 w 3403002"/>
              <a:gd name="connsiteY2" fmla="*/ 6640561 h 6792882"/>
              <a:gd name="connsiteX3" fmla="*/ 1161566 w 3403002"/>
              <a:gd name="connsiteY3" fmla="*/ 6792882 h 6792882"/>
              <a:gd name="connsiteX4" fmla="*/ 0 w 3403002"/>
              <a:gd name="connsiteY4" fmla="*/ 0 h 6792882"/>
              <a:gd name="connsiteX0" fmla="*/ 0 w 3403002"/>
              <a:gd name="connsiteY0" fmla="*/ 0 h 6792882"/>
              <a:gd name="connsiteX1" fmla="*/ 3403002 w 3403002"/>
              <a:gd name="connsiteY1" fmla="*/ 0 h 6792882"/>
              <a:gd name="connsiteX2" fmla="*/ 2499618 w 3403002"/>
              <a:gd name="connsiteY2" fmla="*/ 6771023 h 6792882"/>
              <a:gd name="connsiteX3" fmla="*/ 1161566 w 3403002"/>
              <a:gd name="connsiteY3" fmla="*/ 6792882 h 6792882"/>
              <a:gd name="connsiteX4" fmla="*/ 0 w 3403002"/>
              <a:gd name="connsiteY4" fmla="*/ 0 h 6792882"/>
              <a:gd name="connsiteX0" fmla="*/ 0 w 2499618"/>
              <a:gd name="connsiteY0" fmla="*/ 0 h 6792882"/>
              <a:gd name="connsiteX1" fmla="*/ 2444535 w 2499618"/>
              <a:gd name="connsiteY1" fmla="*/ 65231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92882"/>
              <a:gd name="connsiteX1" fmla="*/ 2488602 w 2499618"/>
              <a:gd name="connsiteY1" fmla="*/ 0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761109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697562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43526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9504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618" h="6771023">
                <a:moveTo>
                  <a:pt x="0" y="0"/>
                </a:moveTo>
                <a:lnTo>
                  <a:pt x="2495042" y="0"/>
                </a:lnTo>
                <a:cubicBezTo>
                  <a:pt x="2496567" y="2257008"/>
                  <a:pt x="2498093" y="4514015"/>
                  <a:pt x="2499618" y="6771023"/>
                </a:cubicBezTo>
                <a:lnTo>
                  <a:pt x="1161566" y="6767464"/>
                </a:lnTo>
                <a:lnTo>
                  <a:pt x="0" y="0"/>
                </a:lnTo>
                <a:close/>
              </a:path>
            </a:pathLst>
          </a:cu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10;&#10;Description automatically generated">
            <a:extLst>
              <a:ext uri="{FF2B5EF4-FFF2-40B4-BE49-F238E27FC236}">
                <a16:creationId xmlns:a16="http://schemas.microsoft.com/office/drawing/2014/main" id="{AC840DF4-209F-4B50-B961-761C71D3CB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92475" y="-111532"/>
            <a:ext cx="2299525" cy="2106622"/>
          </a:xfrm>
          <a:prstGeom prst="rect">
            <a:avLst/>
          </a:prstGeom>
        </p:spPr>
      </p:pic>
      <p:pic>
        <p:nvPicPr>
          <p:cNvPr id="18" name="Picture 17">
            <a:extLst>
              <a:ext uri="{FF2B5EF4-FFF2-40B4-BE49-F238E27FC236}">
                <a16:creationId xmlns:a16="http://schemas.microsoft.com/office/drawing/2014/main" id="{05052E8E-934B-409D-AC7A-B2932027579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80075" y="987593"/>
            <a:ext cx="4041585" cy="3487346"/>
          </a:xfrm>
          <a:prstGeom prst="rect">
            <a:avLst/>
          </a:prstGeom>
        </p:spPr>
      </p:pic>
      <p:sp>
        <p:nvSpPr>
          <p:cNvPr id="27" name="TextBox 26">
            <a:extLst>
              <a:ext uri="{FF2B5EF4-FFF2-40B4-BE49-F238E27FC236}">
                <a16:creationId xmlns:a16="http://schemas.microsoft.com/office/drawing/2014/main" id="{3D8C5FBE-0EDA-491C-B782-2358C3506F12}"/>
              </a:ext>
            </a:extLst>
          </p:cNvPr>
          <p:cNvSpPr txBox="1"/>
          <p:nvPr/>
        </p:nvSpPr>
        <p:spPr>
          <a:xfrm>
            <a:off x="380075" y="4637081"/>
            <a:ext cx="4392222" cy="430887"/>
          </a:xfrm>
          <a:prstGeom prst="rect">
            <a:avLst/>
          </a:prstGeom>
          <a:noFill/>
        </p:spPr>
        <p:txBody>
          <a:bodyPr wrap="square">
            <a:spAutoFit/>
          </a:bodyPr>
          <a:lstStyle/>
          <a:p>
            <a:r>
              <a:rPr lang="en-GB" sz="1100" dirty="0">
                <a:latin typeface="Gotham Book" panose="02000603040000020004" pitchFamily="2" charset="0"/>
              </a:rPr>
              <a:t>*Tendering weather permitting.</a:t>
            </a:r>
          </a:p>
          <a:p>
            <a:r>
              <a:rPr lang="en-GB" sz="1100" dirty="0">
                <a:latin typeface="Gotham Book" panose="02000603040000020004" pitchFamily="2" charset="0"/>
              </a:rPr>
              <a:t>Why not start your cruise in Thessaloniki or Istanbul.</a:t>
            </a:r>
          </a:p>
        </p:txBody>
      </p:sp>
      <p:sp>
        <p:nvSpPr>
          <p:cNvPr id="12" name="TextBox 11">
            <a:extLst>
              <a:ext uri="{FF2B5EF4-FFF2-40B4-BE49-F238E27FC236}">
                <a16:creationId xmlns:a16="http://schemas.microsoft.com/office/drawing/2014/main" id="{033BC931-BC26-4CF2-BA06-114E6501F342}"/>
              </a:ext>
            </a:extLst>
          </p:cNvPr>
          <p:cNvSpPr txBox="1"/>
          <p:nvPr/>
        </p:nvSpPr>
        <p:spPr>
          <a:xfrm>
            <a:off x="4854902" y="5186443"/>
            <a:ext cx="2586703" cy="697627"/>
          </a:xfrm>
          <a:prstGeom prst="rect">
            <a:avLst/>
          </a:prstGeom>
          <a:noFill/>
        </p:spPr>
        <p:txBody>
          <a:bodyPr wrap="square">
            <a:spAutoFit/>
          </a:bodyPr>
          <a:lstStyle/>
          <a:p>
            <a:pPr>
              <a:spcAft>
                <a:spcPts val="200"/>
              </a:spcAft>
            </a:pPr>
            <a:r>
              <a:rPr lang="en-GB" sz="1400" b="1" dirty="0">
                <a:solidFill>
                  <a:schemeClr val="accent1"/>
                </a:solidFill>
                <a:latin typeface="Gotham Book" panose="02000603040000020004" pitchFamily="2" charset="0"/>
              </a:rPr>
              <a:t>2021 sailing dates:</a:t>
            </a:r>
          </a:p>
          <a:p>
            <a:pPr>
              <a:spcAft>
                <a:spcPts val="200"/>
              </a:spcAft>
            </a:pPr>
            <a:r>
              <a:rPr lang="en-GB" sz="1100" dirty="0">
                <a:latin typeface="Gotham Book" panose="02000603040000020004" pitchFamily="2" charset="0"/>
              </a:rPr>
              <a:t>October	23, 30</a:t>
            </a:r>
          </a:p>
          <a:p>
            <a:pPr>
              <a:spcAft>
                <a:spcPts val="200"/>
              </a:spcAft>
            </a:pPr>
            <a:r>
              <a:rPr lang="en-GB" sz="1100" dirty="0">
                <a:latin typeface="Gotham Book" panose="02000603040000020004" pitchFamily="2" charset="0"/>
              </a:rPr>
              <a:t>November	06</a:t>
            </a:r>
          </a:p>
        </p:txBody>
      </p:sp>
      <p:sp>
        <p:nvSpPr>
          <p:cNvPr id="13" name="TextBox 12">
            <a:extLst>
              <a:ext uri="{FF2B5EF4-FFF2-40B4-BE49-F238E27FC236}">
                <a16:creationId xmlns:a16="http://schemas.microsoft.com/office/drawing/2014/main" id="{5FEE5B2C-3C10-4B3D-B1B0-EF37507CEEF1}"/>
              </a:ext>
            </a:extLst>
          </p:cNvPr>
          <p:cNvSpPr txBox="1"/>
          <p:nvPr/>
        </p:nvSpPr>
        <p:spPr>
          <a:xfrm>
            <a:off x="7459092" y="5192980"/>
            <a:ext cx="2586703" cy="892552"/>
          </a:xfrm>
          <a:prstGeom prst="rect">
            <a:avLst/>
          </a:prstGeom>
          <a:noFill/>
        </p:spPr>
        <p:txBody>
          <a:bodyPr wrap="square">
            <a:spAutoFit/>
          </a:bodyPr>
          <a:lstStyle/>
          <a:p>
            <a:pPr>
              <a:spcAft>
                <a:spcPts val="200"/>
              </a:spcAft>
            </a:pPr>
            <a:r>
              <a:rPr lang="en-GB" sz="1400" b="1" dirty="0">
                <a:solidFill>
                  <a:schemeClr val="accent1"/>
                </a:solidFill>
                <a:latin typeface="Gotham Book" panose="02000603040000020004" pitchFamily="2" charset="0"/>
              </a:rPr>
              <a:t>2022 sailing dates:</a:t>
            </a:r>
          </a:p>
          <a:p>
            <a:pPr>
              <a:spcAft>
                <a:spcPts val="200"/>
              </a:spcAft>
            </a:pPr>
            <a:r>
              <a:rPr lang="en-GB" sz="1100" dirty="0">
                <a:latin typeface="Gotham Book" panose="02000603040000020004" pitchFamily="2" charset="0"/>
              </a:rPr>
              <a:t>April	09, 16, 23</a:t>
            </a:r>
          </a:p>
          <a:p>
            <a:pPr>
              <a:spcAft>
                <a:spcPts val="200"/>
              </a:spcAft>
            </a:pPr>
            <a:r>
              <a:rPr lang="en-GB" sz="1100" dirty="0">
                <a:latin typeface="Gotham Book" panose="02000603040000020004" pitchFamily="2" charset="0"/>
              </a:rPr>
              <a:t>October	29</a:t>
            </a:r>
          </a:p>
          <a:p>
            <a:pPr>
              <a:spcAft>
                <a:spcPts val="200"/>
              </a:spcAft>
            </a:pPr>
            <a:r>
              <a:rPr lang="en-GB" sz="1100" dirty="0">
                <a:latin typeface="Gotham Book" panose="02000603040000020004" pitchFamily="2" charset="0"/>
              </a:rPr>
              <a:t>November	05, 12</a:t>
            </a:r>
          </a:p>
        </p:txBody>
      </p:sp>
      <p:sp>
        <p:nvSpPr>
          <p:cNvPr id="14" name="TextBox 13">
            <a:extLst>
              <a:ext uri="{FF2B5EF4-FFF2-40B4-BE49-F238E27FC236}">
                <a16:creationId xmlns:a16="http://schemas.microsoft.com/office/drawing/2014/main" id="{E4EDD9AC-36EC-442F-A9D1-8631CBB7DE54}"/>
              </a:ext>
            </a:extLst>
          </p:cNvPr>
          <p:cNvSpPr txBox="1"/>
          <p:nvPr/>
        </p:nvSpPr>
        <p:spPr>
          <a:xfrm>
            <a:off x="4697080" y="473537"/>
            <a:ext cx="5269108" cy="461665"/>
          </a:xfrm>
          <a:prstGeom prst="rect">
            <a:avLst/>
          </a:prstGeom>
          <a:noFill/>
        </p:spPr>
        <p:txBody>
          <a:bodyPr wrap="square">
            <a:spAutoFit/>
          </a:bodyPr>
          <a:lstStyle/>
          <a:p>
            <a:pPr marR="0" algn="l" rtl="0"/>
            <a:r>
              <a:rPr lang="en-GB" sz="3600" b="0" i="1" u="none" strike="noStrike" baseline="30000" dirty="0">
                <a:solidFill>
                  <a:srgbClr val="154194"/>
                </a:solidFill>
                <a:latin typeface="+mj-lt"/>
              </a:rPr>
              <a:t>7 night All-Inclusive cruise</a:t>
            </a:r>
          </a:p>
        </p:txBody>
      </p:sp>
    </p:spTree>
    <p:extLst>
      <p:ext uri="{BB962C8B-B14F-4D97-AF65-F5344CB8AC3E}">
        <p14:creationId xmlns:p14="http://schemas.microsoft.com/office/powerpoint/2010/main" val="281025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screenshot of a social media post&#10;&#10;Description automatically generated">
            <a:extLst>
              <a:ext uri="{FF2B5EF4-FFF2-40B4-BE49-F238E27FC236}">
                <a16:creationId xmlns:a16="http://schemas.microsoft.com/office/drawing/2014/main" id="{26517DF7-DEEA-40F1-9E2E-5676BE3B5D2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7526" y="1290529"/>
            <a:ext cx="12191238" cy="5565296"/>
          </a:xfrm>
          <a:prstGeom prst="rect">
            <a:avLst/>
          </a:prstGeom>
        </p:spPr>
      </p:pic>
      <p:pic>
        <p:nvPicPr>
          <p:cNvPr id="5" name="Picture 4" descr="A picture containing building, sky, outdoor, arch&#10;&#10;Description automatically generated">
            <a:extLst>
              <a:ext uri="{FF2B5EF4-FFF2-40B4-BE49-F238E27FC236}">
                <a16:creationId xmlns:a16="http://schemas.microsoft.com/office/drawing/2014/main" id="{9F8F3218-9457-4595-B354-524308DB72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29086" y="1276644"/>
            <a:ext cx="3239034" cy="2616294"/>
          </a:xfrm>
          <a:prstGeom prst="rect">
            <a:avLst/>
          </a:prstGeom>
        </p:spPr>
      </p:pic>
      <p:sp>
        <p:nvSpPr>
          <p:cNvPr id="3" name="Rectangle 2">
            <a:extLst>
              <a:ext uri="{FF2B5EF4-FFF2-40B4-BE49-F238E27FC236}">
                <a16:creationId xmlns:a16="http://schemas.microsoft.com/office/drawing/2014/main" id="{8CBC61B5-D1F6-4A56-BA3C-810EE8399E7F}"/>
              </a:ext>
            </a:extLst>
          </p:cNvPr>
          <p:cNvSpPr/>
          <p:nvPr/>
        </p:nvSpPr>
        <p:spPr>
          <a:xfrm>
            <a:off x="0" y="0"/>
            <a:ext cx="12192000" cy="975444"/>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A8F8F0CC-684D-4CEE-B79B-349B94A835CB}"/>
              </a:ext>
            </a:extLst>
          </p:cNvPr>
          <p:cNvSpPr txBox="1"/>
          <p:nvPr/>
        </p:nvSpPr>
        <p:spPr>
          <a:xfrm>
            <a:off x="299789" y="347643"/>
            <a:ext cx="5135666" cy="59741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1" u="none" strike="noStrike" kern="1200" cap="none" spc="-300" normalizeH="0" baseline="30000" noProof="0" dirty="0">
                <a:ln>
                  <a:noFill/>
                </a:ln>
                <a:solidFill>
                  <a:schemeClr val="accent1"/>
                </a:solidFill>
                <a:effectLst/>
                <a:uLnTx/>
                <a:uFillTx/>
                <a:latin typeface="+mj-lt"/>
                <a:ea typeface="Josefin Sans" pitchFamily="2" charset="0"/>
                <a:cs typeface="+mn-cs"/>
              </a:rPr>
              <a:t>Eclectic AEGEAN</a:t>
            </a:r>
          </a:p>
        </p:txBody>
      </p:sp>
      <p:sp>
        <p:nvSpPr>
          <p:cNvPr id="8" name="TextBox 7">
            <a:extLst>
              <a:ext uri="{FF2B5EF4-FFF2-40B4-BE49-F238E27FC236}">
                <a16:creationId xmlns:a16="http://schemas.microsoft.com/office/drawing/2014/main" id="{7EC372D3-4E11-49CE-9839-615973BC6BD6}"/>
              </a:ext>
            </a:extLst>
          </p:cNvPr>
          <p:cNvSpPr txBox="1"/>
          <p:nvPr/>
        </p:nvSpPr>
        <p:spPr>
          <a:xfrm>
            <a:off x="4697080" y="473537"/>
            <a:ext cx="5269108" cy="461665"/>
          </a:xfrm>
          <a:prstGeom prst="rect">
            <a:avLst/>
          </a:prstGeom>
          <a:noFill/>
        </p:spPr>
        <p:txBody>
          <a:bodyPr wrap="square">
            <a:spAutoFit/>
          </a:bodyPr>
          <a:lstStyle/>
          <a:p>
            <a:pPr marR="0" algn="l" rtl="0"/>
            <a:r>
              <a:rPr lang="en-GB" sz="3600" b="0" i="1" u="none" strike="noStrike" baseline="30000" dirty="0">
                <a:solidFill>
                  <a:srgbClr val="154194"/>
                </a:solidFill>
                <a:latin typeface="+mj-lt"/>
              </a:rPr>
              <a:t>Pre-Book Excursions Packages</a:t>
            </a:r>
          </a:p>
        </p:txBody>
      </p:sp>
      <p:sp>
        <p:nvSpPr>
          <p:cNvPr id="9" name="Rectangle 8">
            <a:extLst>
              <a:ext uri="{FF2B5EF4-FFF2-40B4-BE49-F238E27FC236}">
                <a16:creationId xmlns:a16="http://schemas.microsoft.com/office/drawing/2014/main" id="{49C5DA49-4A0E-4D67-A267-470A9080DF6C}"/>
              </a:ext>
            </a:extLst>
          </p:cNvPr>
          <p:cNvSpPr/>
          <p:nvPr/>
        </p:nvSpPr>
        <p:spPr>
          <a:xfrm>
            <a:off x="9691575" y="-1"/>
            <a:ext cx="2499618" cy="6861305"/>
          </a:xfrm>
          <a:custGeom>
            <a:avLst/>
            <a:gdLst>
              <a:gd name="connsiteX0" fmla="*/ 0 w 3403002"/>
              <a:gd name="connsiteY0" fmla="*/ 0 h 6858000"/>
              <a:gd name="connsiteX1" fmla="*/ 3403002 w 3403002"/>
              <a:gd name="connsiteY1" fmla="*/ 0 h 6858000"/>
              <a:gd name="connsiteX2" fmla="*/ 3403002 w 3403002"/>
              <a:gd name="connsiteY2" fmla="*/ 6858000 h 6858000"/>
              <a:gd name="connsiteX3" fmla="*/ 0 w 3403002"/>
              <a:gd name="connsiteY3" fmla="*/ 6858000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925158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72583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61566 w 3403002"/>
              <a:gd name="connsiteY3" fmla="*/ 6792882 h 6858000"/>
              <a:gd name="connsiteX4" fmla="*/ 0 w 3403002"/>
              <a:gd name="connsiteY4" fmla="*/ 0 h 6858000"/>
              <a:gd name="connsiteX0" fmla="*/ 0 w 3403002"/>
              <a:gd name="connsiteY0" fmla="*/ 0 h 6792882"/>
              <a:gd name="connsiteX1" fmla="*/ 3403002 w 3403002"/>
              <a:gd name="connsiteY1" fmla="*/ 0 h 6792882"/>
              <a:gd name="connsiteX2" fmla="*/ 2907243 w 3403002"/>
              <a:gd name="connsiteY2" fmla="*/ 6640561 h 6792882"/>
              <a:gd name="connsiteX3" fmla="*/ 1161566 w 3403002"/>
              <a:gd name="connsiteY3" fmla="*/ 6792882 h 6792882"/>
              <a:gd name="connsiteX4" fmla="*/ 0 w 3403002"/>
              <a:gd name="connsiteY4" fmla="*/ 0 h 6792882"/>
              <a:gd name="connsiteX0" fmla="*/ 0 w 3403002"/>
              <a:gd name="connsiteY0" fmla="*/ 0 h 6792882"/>
              <a:gd name="connsiteX1" fmla="*/ 3403002 w 3403002"/>
              <a:gd name="connsiteY1" fmla="*/ 0 h 6792882"/>
              <a:gd name="connsiteX2" fmla="*/ 2499618 w 3403002"/>
              <a:gd name="connsiteY2" fmla="*/ 6771023 h 6792882"/>
              <a:gd name="connsiteX3" fmla="*/ 1161566 w 3403002"/>
              <a:gd name="connsiteY3" fmla="*/ 6792882 h 6792882"/>
              <a:gd name="connsiteX4" fmla="*/ 0 w 3403002"/>
              <a:gd name="connsiteY4" fmla="*/ 0 h 6792882"/>
              <a:gd name="connsiteX0" fmla="*/ 0 w 2499618"/>
              <a:gd name="connsiteY0" fmla="*/ 0 h 6792882"/>
              <a:gd name="connsiteX1" fmla="*/ 2444535 w 2499618"/>
              <a:gd name="connsiteY1" fmla="*/ 65231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92882"/>
              <a:gd name="connsiteX1" fmla="*/ 2488602 w 2499618"/>
              <a:gd name="connsiteY1" fmla="*/ 0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761109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697562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43526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9504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618" h="6771023">
                <a:moveTo>
                  <a:pt x="0" y="0"/>
                </a:moveTo>
                <a:lnTo>
                  <a:pt x="2495042" y="0"/>
                </a:lnTo>
                <a:cubicBezTo>
                  <a:pt x="2496567" y="2257008"/>
                  <a:pt x="2498093" y="4514015"/>
                  <a:pt x="2499618" y="6771023"/>
                </a:cubicBezTo>
                <a:lnTo>
                  <a:pt x="1161566" y="6767464"/>
                </a:lnTo>
                <a:lnTo>
                  <a:pt x="0" y="0"/>
                </a:lnTo>
                <a:close/>
              </a:path>
            </a:pathLst>
          </a:cu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10;&#10;Description automatically generated">
            <a:extLst>
              <a:ext uri="{FF2B5EF4-FFF2-40B4-BE49-F238E27FC236}">
                <a16:creationId xmlns:a16="http://schemas.microsoft.com/office/drawing/2014/main" id="{AC840DF4-209F-4B50-B961-761C71D3CB0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92475" y="-111532"/>
            <a:ext cx="2299525" cy="2106622"/>
          </a:xfrm>
          <a:prstGeom prst="rect">
            <a:avLst/>
          </a:prstGeom>
        </p:spPr>
      </p:pic>
      <p:pic>
        <p:nvPicPr>
          <p:cNvPr id="25" name="Picture 24" descr="A close up of a statue&#10;&#10;Description automatically generated">
            <a:extLst>
              <a:ext uri="{FF2B5EF4-FFF2-40B4-BE49-F238E27FC236}">
                <a16:creationId xmlns:a16="http://schemas.microsoft.com/office/drawing/2014/main" id="{408DAA54-2388-48F2-89E4-461812DD2EA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11931"/>
          <a:stretch/>
        </p:blipFill>
        <p:spPr>
          <a:xfrm>
            <a:off x="347784" y="1276644"/>
            <a:ext cx="3634774" cy="2616294"/>
          </a:xfrm>
          <a:prstGeom prst="rect">
            <a:avLst/>
          </a:prstGeom>
        </p:spPr>
      </p:pic>
      <p:pic>
        <p:nvPicPr>
          <p:cNvPr id="26" name="Picture 25" descr="A desert on a dirt road&#10;&#10;Description automatically generated">
            <a:extLst>
              <a:ext uri="{FF2B5EF4-FFF2-40B4-BE49-F238E27FC236}">
                <a16:creationId xmlns:a16="http://schemas.microsoft.com/office/drawing/2014/main" id="{FEBEF8F2-2979-4396-A0A6-62523730182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r="-11902"/>
          <a:stretch/>
        </p:blipFill>
        <p:spPr>
          <a:xfrm>
            <a:off x="3864374" y="1276644"/>
            <a:ext cx="3634776" cy="2616294"/>
          </a:xfrm>
          <a:prstGeom prst="rect">
            <a:avLst/>
          </a:prstGeom>
        </p:spPr>
      </p:pic>
      <p:sp>
        <p:nvSpPr>
          <p:cNvPr id="27" name="Rectangle 26">
            <a:extLst>
              <a:ext uri="{FF2B5EF4-FFF2-40B4-BE49-F238E27FC236}">
                <a16:creationId xmlns:a16="http://schemas.microsoft.com/office/drawing/2014/main" id="{1AD49F58-381C-49A5-86AC-12F76A2862A1}"/>
              </a:ext>
            </a:extLst>
          </p:cNvPr>
          <p:cNvSpPr/>
          <p:nvPr/>
        </p:nvSpPr>
        <p:spPr>
          <a:xfrm>
            <a:off x="347783" y="1276644"/>
            <a:ext cx="1028702" cy="316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BFFF4624-61E4-4CA3-BFA3-F1FD74FDDB36}"/>
              </a:ext>
            </a:extLst>
          </p:cNvPr>
          <p:cNvSpPr/>
          <p:nvPr/>
        </p:nvSpPr>
        <p:spPr>
          <a:xfrm>
            <a:off x="347782" y="1290529"/>
            <a:ext cx="1541366" cy="400110"/>
          </a:xfrm>
          <a:prstGeom prst="rect">
            <a:avLst/>
          </a:prstGeom>
        </p:spPr>
        <p:txBody>
          <a:bodyPr wrap="square">
            <a:spAutoFit/>
          </a:bodyPr>
          <a:lstStyle/>
          <a:p>
            <a:r>
              <a:rPr lang="en-GB" sz="2000" b="1" baseline="30000" dirty="0">
                <a:solidFill>
                  <a:schemeClr val="bg1"/>
                </a:solidFill>
                <a:latin typeface="Roboto" panose="02000000000000000000" pitchFamily="2" charset="0"/>
              </a:rPr>
              <a:t>ISTANBUL</a:t>
            </a:r>
            <a:endParaRPr lang="en-GB" sz="2000" b="1" dirty="0"/>
          </a:p>
        </p:txBody>
      </p:sp>
      <p:sp>
        <p:nvSpPr>
          <p:cNvPr id="29" name="Rectangle 28">
            <a:extLst>
              <a:ext uri="{FF2B5EF4-FFF2-40B4-BE49-F238E27FC236}">
                <a16:creationId xmlns:a16="http://schemas.microsoft.com/office/drawing/2014/main" id="{717C7E83-3DC6-401C-A872-95B3ED1E1B21}"/>
              </a:ext>
            </a:extLst>
          </p:cNvPr>
          <p:cNvSpPr/>
          <p:nvPr/>
        </p:nvSpPr>
        <p:spPr>
          <a:xfrm>
            <a:off x="3864373" y="1276644"/>
            <a:ext cx="1206792" cy="316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F6ADF5C4-CCCD-4A78-8DE0-797078492E9D}"/>
              </a:ext>
            </a:extLst>
          </p:cNvPr>
          <p:cNvSpPr/>
          <p:nvPr/>
        </p:nvSpPr>
        <p:spPr>
          <a:xfrm>
            <a:off x="3864372" y="1290529"/>
            <a:ext cx="1541366" cy="400110"/>
          </a:xfrm>
          <a:prstGeom prst="rect">
            <a:avLst/>
          </a:prstGeom>
        </p:spPr>
        <p:txBody>
          <a:bodyPr wrap="square">
            <a:spAutoFit/>
          </a:bodyPr>
          <a:lstStyle/>
          <a:p>
            <a:r>
              <a:rPr lang="en-GB" sz="2000" b="1" baseline="30000" dirty="0">
                <a:solidFill>
                  <a:schemeClr val="bg1"/>
                </a:solidFill>
                <a:latin typeface="Roboto" panose="02000000000000000000" pitchFamily="2" charset="0"/>
              </a:rPr>
              <a:t>CANNAKALE</a:t>
            </a:r>
            <a:endParaRPr lang="en-GB" sz="2000" b="1" dirty="0"/>
          </a:p>
        </p:txBody>
      </p:sp>
      <p:sp>
        <p:nvSpPr>
          <p:cNvPr id="31" name="Rectangle 30">
            <a:extLst>
              <a:ext uri="{FF2B5EF4-FFF2-40B4-BE49-F238E27FC236}">
                <a16:creationId xmlns:a16="http://schemas.microsoft.com/office/drawing/2014/main" id="{DC0A2AA1-6A19-4C7A-A7C6-CE24E19EDF06}"/>
              </a:ext>
            </a:extLst>
          </p:cNvPr>
          <p:cNvSpPr/>
          <p:nvPr/>
        </p:nvSpPr>
        <p:spPr>
          <a:xfrm>
            <a:off x="3794845" y="3985086"/>
            <a:ext cx="2864887" cy="646331"/>
          </a:xfrm>
          <a:prstGeom prst="rect">
            <a:avLst/>
          </a:prstGeom>
        </p:spPr>
        <p:txBody>
          <a:bodyPr wrap="square">
            <a:spAutoFit/>
          </a:bodyPr>
          <a:lstStyle/>
          <a:p>
            <a:r>
              <a:rPr lang="en-GB" b="1" baseline="30000" dirty="0">
                <a:solidFill>
                  <a:schemeClr val="accent1"/>
                </a:solidFill>
                <a:latin typeface="Roboto" panose="02000000000000000000" pitchFamily="2" charset="0"/>
                <a:ea typeface="Roboto" panose="02000000000000000000" pitchFamily="2" charset="0"/>
              </a:rPr>
              <a:t>Legendary Troy</a:t>
            </a:r>
            <a:br>
              <a:rPr lang="en-GB" b="1" baseline="30000" dirty="0">
                <a:solidFill>
                  <a:schemeClr val="accent1"/>
                </a:solidFill>
                <a:latin typeface="Roboto" panose="02000000000000000000" pitchFamily="2" charset="0"/>
                <a:ea typeface="Roboto" panose="02000000000000000000" pitchFamily="2" charset="0"/>
              </a:rPr>
            </a:br>
            <a:r>
              <a:rPr lang="en-GB" baseline="30000" dirty="0">
                <a:solidFill>
                  <a:schemeClr val="accent1"/>
                </a:solidFill>
                <a:latin typeface="Roboto" panose="02000000000000000000" pitchFamily="2" charset="0"/>
                <a:ea typeface="Roboto" panose="02000000000000000000" pitchFamily="2" charset="0"/>
              </a:rPr>
              <a:t>Duration: Half day | Tour code: CAN-01</a:t>
            </a:r>
          </a:p>
          <a:p>
            <a:endParaRPr lang="en-GB" baseline="30000" dirty="0">
              <a:solidFill>
                <a:schemeClr val="accent1"/>
              </a:solidFill>
              <a:latin typeface="Roboto" panose="02000000000000000000" pitchFamily="2" charset="0"/>
              <a:ea typeface="Roboto" panose="02000000000000000000" pitchFamily="2" charset="0"/>
            </a:endParaRPr>
          </a:p>
        </p:txBody>
      </p:sp>
      <p:sp>
        <p:nvSpPr>
          <p:cNvPr id="32" name="Rectangle 31">
            <a:extLst>
              <a:ext uri="{FF2B5EF4-FFF2-40B4-BE49-F238E27FC236}">
                <a16:creationId xmlns:a16="http://schemas.microsoft.com/office/drawing/2014/main" id="{5ABE5F19-B4B2-4CF3-A00E-0DAD4324F471}"/>
              </a:ext>
            </a:extLst>
          </p:cNvPr>
          <p:cNvSpPr/>
          <p:nvPr/>
        </p:nvSpPr>
        <p:spPr>
          <a:xfrm>
            <a:off x="293545" y="3985086"/>
            <a:ext cx="3097355" cy="830997"/>
          </a:xfrm>
          <a:prstGeom prst="rect">
            <a:avLst/>
          </a:prstGeom>
        </p:spPr>
        <p:txBody>
          <a:bodyPr wrap="square">
            <a:spAutoFit/>
          </a:bodyPr>
          <a:lstStyle/>
          <a:p>
            <a:r>
              <a:rPr lang="en-GB" b="1" baseline="30000" dirty="0">
                <a:solidFill>
                  <a:schemeClr val="accent1"/>
                </a:solidFill>
                <a:latin typeface="Roboto" panose="02000000000000000000" pitchFamily="2" charset="0"/>
                <a:ea typeface="Roboto" panose="02000000000000000000" pitchFamily="2" charset="0"/>
              </a:rPr>
              <a:t>Discover the hidden secrets of Sultanahmet Square</a:t>
            </a:r>
          </a:p>
          <a:p>
            <a:r>
              <a:rPr lang="en-GB" baseline="30000" dirty="0">
                <a:solidFill>
                  <a:schemeClr val="accent1"/>
                </a:solidFill>
                <a:latin typeface="Roboto" panose="02000000000000000000" pitchFamily="2" charset="0"/>
                <a:ea typeface="Roboto" panose="02000000000000000000" pitchFamily="2" charset="0"/>
              </a:rPr>
              <a:t>Duration: Half day | Tour code: IST-13</a:t>
            </a:r>
          </a:p>
          <a:p>
            <a:endParaRPr lang="en-GB" baseline="30000" dirty="0">
              <a:solidFill>
                <a:schemeClr val="accent1"/>
              </a:solidFill>
              <a:latin typeface="Roboto" panose="02000000000000000000" pitchFamily="2" charset="0"/>
              <a:ea typeface="Roboto" panose="02000000000000000000" pitchFamily="2" charset="0"/>
            </a:endParaRPr>
          </a:p>
        </p:txBody>
      </p:sp>
      <p:sp>
        <p:nvSpPr>
          <p:cNvPr id="46" name="Rectangle 45">
            <a:extLst>
              <a:ext uri="{FF2B5EF4-FFF2-40B4-BE49-F238E27FC236}">
                <a16:creationId xmlns:a16="http://schemas.microsoft.com/office/drawing/2014/main" id="{90B85757-CBFD-4917-8772-DCFA6772A994}"/>
              </a:ext>
            </a:extLst>
          </p:cNvPr>
          <p:cNvSpPr/>
          <p:nvPr/>
        </p:nvSpPr>
        <p:spPr>
          <a:xfrm>
            <a:off x="10216005" y="2328215"/>
            <a:ext cx="1784350" cy="830997"/>
          </a:xfrm>
          <a:prstGeom prst="rect">
            <a:avLst/>
          </a:prstGeom>
        </p:spPr>
        <p:txBody>
          <a:bodyPr wrap="square">
            <a:spAutoFit/>
          </a:bodyPr>
          <a:lstStyle/>
          <a:p>
            <a:pPr algn="ctr"/>
            <a:r>
              <a:rPr lang="en-GB" baseline="30000" dirty="0">
                <a:solidFill>
                  <a:schemeClr val="bg1"/>
                </a:solidFill>
                <a:latin typeface="Roboto" panose="02000000000000000000" pitchFamily="2" charset="0"/>
              </a:rPr>
              <a:t>For our full range of excursions please </a:t>
            </a:r>
            <a:br>
              <a:rPr lang="en-GB" baseline="30000" dirty="0">
                <a:solidFill>
                  <a:schemeClr val="bg1"/>
                </a:solidFill>
                <a:latin typeface="Roboto" panose="02000000000000000000" pitchFamily="2" charset="0"/>
              </a:rPr>
            </a:br>
            <a:r>
              <a:rPr lang="en-GB" baseline="30000" dirty="0">
                <a:solidFill>
                  <a:schemeClr val="bg1"/>
                </a:solidFill>
                <a:latin typeface="Roboto" panose="02000000000000000000" pitchFamily="2" charset="0"/>
              </a:rPr>
              <a:t>ask for our special brochure</a:t>
            </a:r>
          </a:p>
        </p:txBody>
      </p:sp>
      <p:sp>
        <p:nvSpPr>
          <p:cNvPr id="34" name="Rectangle 33">
            <a:extLst>
              <a:ext uri="{FF2B5EF4-FFF2-40B4-BE49-F238E27FC236}">
                <a16:creationId xmlns:a16="http://schemas.microsoft.com/office/drawing/2014/main" id="{E8D12F58-561A-484D-B0F8-C1EDFB99D434}"/>
              </a:ext>
            </a:extLst>
          </p:cNvPr>
          <p:cNvSpPr/>
          <p:nvPr/>
        </p:nvSpPr>
        <p:spPr>
          <a:xfrm>
            <a:off x="7332515" y="3985086"/>
            <a:ext cx="2864887" cy="461665"/>
          </a:xfrm>
          <a:prstGeom prst="rect">
            <a:avLst/>
          </a:prstGeom>
        </p:spPr>
        <p:txBody>
          <a:bodyPr wrap="square">
            <a:spAutoFit/>
          </a:bodyPr>
          <a:lstStyle/>
          <a:p>
            <a:r>
              <a:rPr lang="en-GB" b="1" baseline="30000" dirty="0">
                <a:solidFill>
                  <a:schemeClr val="accent1"/>
                </a:solidFill>
                <a:latin typeface="Roboto" panose="02000000000000000000" pitchFamily="2" charset="0"/>
                <a:ea typeface="Roboto" panose="02000000000000000000" pitchFamily="2" charset="0"/>
              </a:rPr>
              <a:t>Panoramic Thessaloniki</a:t>
            </a:r>
            <a:br>
              <a:rPr lang="en-GB" b="1" baseline="30000" dirty="0">
                <a:solidFill>
                  <a:schemeClr val="accent1"/>
                </a:solidFill>
                <a:latin typeface="Roboto" panose="02000000000000000000" pitchFamily="2" charset="0"/>
                <a:ea typeface="Roboto" panose="02000000000000000000" pitchFamily="2" charset="0"/>
              </a:rPr>
            </a:br>
            <a:r>
              <a:rPr lang="en-GB" baseline="30000" dirty="0">
                <a:solidFill>
                  <a:schemeClr val="accent1"/>
                </a:solidFill>
                <a:latin typeface="Roboto" panose="02000000000000000000" pitchFamily="2" charset="0"/>
                <a:ea typeface="Roboto" panose="02000000000000000000" pitchFamily="2" charset="0"/>
              </a:rPr>
              <a:t>Duration: Half day | Tour code: THS-06</a:t>
            </a:r>
          </a:p>
        </p:txBody>
      </p:sp>
      <p:sp>
        <p:nvSpPr>
          <p:cNvPr id="35" name="Rectangle 34">
            <a:extLst>
              <a:ext uri="{FF2B5EF4-FFF2-40B4-BE49-F238E27FC236}">
                <a16:creationId xmlns:a16="http://schemas.microsoft.com/office/drawing/2014/main" id="{0018F83B-0943-49A9-A644-3C4BFAAB7A15}"/>
              </a:ext>
            </a:extLst>
          </p:cNvPr>
          <p:cNvSpPr/>
          <p:nvPr/>
        </p:nvSpPr>
        <p:spPr>
          <a:xfrm>
            <a:off x="7428278" y="1276644"/>
            <a:ext cx="1379171" cy="316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540A92C0-F211-4FBB-8842-FCD66EA6F1A0}"/>
              </a:ext>
            </a:extLst>
          </p:cNvPr>
          <p:cNvSpPr/>
          <p:nvPr/>
        </p:nvSpPr>
        <p:spPr>
          <a:xfrm>
            <a:off x="7428278" y="1290529"/>
            <a:ext cx="1541366" cy="400110"/>
          </a:xfrm>
          <a:prstGeom prst="rect">
            <a:avLst/>
          </a:prstGeom>
        </p:spPr>
        <p:txBody>
          <a:bodyPr wrap="square">
            <a:spAutoFit/>
          </a:bodyPr>
          <a:lstStyle/>
          <a:p>
            <a:r>
              <a:rPr lang="en-GB" sz="2000" b="1" baseline="30000" dirty="0">
                <a:solidFill>
                  <a:schemeClr val="bg1"/>
                </a:solidFill>
                <a:latin typeface="Roboto" panose="02000000000000000000" pitchFamily="2" charset="0"/>
              </a:rPr>
              <a:t>THESSALONIKI</a:t>
            </a:r>
            <a:endParaRPr lang="en-GB" sz="2000" b="1" dirty="0"/>
          </a:p>
        </p:txBody>
      </p:sp>
      <p:sp>
        <p:nvSpPr>
          <p:cNvPr id="37" name="Oval 36">
            <a:extLst>
              <a:ext uri="{FF2B5EF4-FFF2-40B4-BE49-F238E27FC236}">
                <a16:creationId xmlns:a16="http://schemas.microsoft.com/office/drawing/2014/main" id="{377BE41F-FA36-4F89-BDAE-54809AFC4230}"/>
              </a:ext>
            </a:extLst>
          </p:cNvPr>
          <p:cNvSpPr/>
          <p:nvPr/>
        </p:nvSpPr>
        <p:spPr>
          <a:xfrm>
            <a:off x="8432864" y="4728673"/>
            <a:ext cx="1918240" cy="1822056"/>
          </a:xfrm>
          <a:prstGeom prst="ellipse">
            <a:avLst/>
          </a:prstGeom>
          <a:ln w="6350">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39" name="TextBox 38">
            <a:extLst>
              <a:ext uri="{FF2B5EF4-FFF2-40B4-BE49-F238E27FC236}">
                <a16:creationId xmlns:a16="http://schemas.microsoft.com/office/drawing/2014/main" id="{263447E7-490D-4704-922C-382A5E71A434}"/>
              </a:ext>
            </a:extLst>
          </p:cNvPr>
          <p:cNvSpPr txBox="1"/>
          <p:nvPr/>
        </p:nvSpPr>
        <p:spPr>
          <a:xfrm>
            <a:off x="8497840" y="5179611"/>
            <a:ext cx="1779007" cy="1061829"/>
          </a:xfrm>
          <a:prstGeom prst="rect">
            <a:avLst/>
          </a:prstGeom>
          <a:noFill/>
        </p:spPr>
        <p:txBody>
          <a:bodyPr wrap="square">
            <a:spAutoFit/>
          </a:bodyPr>
          <a:lstStyle/>
          <a:p>
            <a:pPr algn="ctr">
              <a:lnSpc>
                <a:spcPts val="2700"/>
              </a:lnSpc>
            </a:pPr>
            <a:r>
              <a:rPr lang="en-GB" sz="4000" b="0" i="1" u="none" strike="noStrike" baseline="30000" dirty="0">
                <a:solidFill>
                  <a:schemeClr val="accent1"/>
                </a:solidFill>
                <a:latin typeface="+mj-lt"/>
              </a:rPr>
              <a:t>SPECIAL</a:t>
            </a:r>
            <a:r>
              <a:rPr lang="en-GB" sz="4000" i="1" baseline="30000" dirty="0">
                <a:solidFill>
                  <a:schemeClr val="accent1"/>
                </a:solidFill>
                <a:latin typeface="+mj-lt"/>
              </a:rPr>
              <a:t>OFFER</a:t>
            </a:r>
          </a:p>
          <a:p>
            <a:endParaRPr lang="en-GB" dirty="0">
              <a:solidFill>
                <a:schemeClr val="accent1"/>
              </a:solidFill>
            </a:endParaRPr>
          </a:p>
        </p:txBody>
      </p:sp>
      <p:pic>
        <p:nvPicPr>
          <p:cNvPr id="47" name="Picture 46" descr="Shape, circle&#10;&#10;Description automatically generated">
            <a:extLst>
              <a:ext uri="{FF2B5EF4-FFF2-40B4-BE49-F238E27FC236}">
                <a16:creationId xmlns:a16="http://schemas.microsoft.com/office/drawing/2014/main" id="{EEE8526C-F593-4823-9DBF-A1784160666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07336" y="3351283"/>
            <a:ext cx="4701065" cy="4701065"/>
          </a:xfrm>
          <a:prstGeom prst="rect">
            <a:avLst/>
          </a:prstGeom>
        </p:spPr>
      </p:pic>
      <p:sp>
        <p:nvSpPr>
          <p:cNvPr id="40" name="Rectangle 39">
            <a:extLst>
              <a:ext uri="{FF2B5EF4-FFF2-40B4-BE49-F238E27FC236}">
                <a16:creationId xmlns:a16="http://schemas.microsoft.com/office/drawing/2014/main" id="{9D828D7C-221A-4109-8358-7853239E4DC6}"/>
              </a:ext>
            </a:extLst>
          </p:cNvPr>
          <p:cNvSpPr/>
          <p:nvPr/>
        </p:nvSpPr>
        <p:spPr>
          <a:xfrm>
            <a:off x="8537651" y="5835271"/>
            <a:ext cx="1699384" cy="584775"/>
          </a:xfrm>
          <a:prstGeom prst="rect">
            <a:avLst/>
          </a:prstGeom>
        </p:spPr>
        <p:txBody>
          <a:bodyPr wrap="square">
            <a:spAutoFit/>
          </a:bodyPr>
          <a:lstStyle/>
          <a:p>
            <a:pPr algn="ctr"/>
            <a:r>
              <a:rPr lang="en-GB" sz="2400" baseline="30000" dirty="0">
                <a:solidFill>
                  <a:schemeClr val="accent1"/>
                </a:solidFill>
                <a:latin typeface="Roboto" panose="02000000000000000000" pitchFamily="2" charset="0"/>
              </a:rPr>
              <a:t>Book More,</a:t>
            </a:r>
            <a:br>
              <a:rPr lang="en-GB" sz="2400" baseline="30000" dirty="0">
                <a:solidFill>
                  <a:schemeClr val="accent1"/>
                </a:solidFill>
                <a:latin typeface="Roboto" panose="02000000000000000000" pitchFamily="2" charset="0"/>
              </a:rPr>
            </a:br>
            <a:r>
              <a:rPr lang="en-GB" sz="2400" baseline="30000" dirty="0">
                <a:solidFill>
                  <a:schemeClr val="accent1"/>
                </a:solidFill>
                <a:latin typeface="Roboto" panose="02000000000000000000" pitchFamily="2" charset="0"/>
              </a:rPr>
              <a:t>Save More</a:t>
            </a:r>
          </a:p>
        </p:txBody>
      </p:sp>
    </p:spTree>
    <p:extLst>
      <p:ext uri="{BB962C8B-B14F-4D97-AF65-F5344CB8AC3E}">
        <p14:creationId xmlns:p14="http://schemas.microsoft.com/office/powerpoint/2010/main" val="4088290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6AA8E8C-4A1A-4D59-836C-A50C41A85B52}"/>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216127" y="3960775"/>
            <a:ext cx="4900824" cy="2897226"/>
          </a:xfrm>
          <a:prstGeom prst="rect">
            <a:avLst/>
          </a:prstGeom>
        </p:spPr>
      </p:pic>
      <p:pic>
        <p:nvPicPr>
          <p:cNvPr id="13" name="Picture 12">
            <a:extLst>
              <a:ext uri="{FF2B5EF4-FFF2-40B4-BE49-F238E27FC236}">
                <a16:creationId xmlns:a16="http://schemas.microsoft.com/office/drawing/2014/main" id="{396AFA70-D02F-483F-B1CF-4B716541E30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16126" y="859536"/>
            <a:ext cx="4180601" cy="3044759"/>
          </a:xfrm>
          <a:prstGeom prst="rect">
            <a:avLst/>
          </a:prstGeom>
        </p:spPr>
      </p:pic>
      <p:pic>
        <p:nvPicPr>
          <p:cNvPr id="6" name="Picture 5">
            <a:extLst>
              <a:ext uri="{FF2B5EF4-FFF2-40B4-BE49-F238E27FC236}">
                <a16:creationId xmlns:a16="http://schemas.microsoft.com/office/drawing/2014/main" id="{0FA1EE71-C6E1-4A3E-BEE7-A553C3F1030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1265"/>
            <a:ext cx="6160546" cy="6870024"/>
          </a:xfrm>
          <a:prstGeom prst="rect">
            <a:avLst/>
          </a:prstGeom>
        </p:spPr>
      </p:pic>
      <p:sp>
        <p:nvSpPr>
          <p:cNvPr id="3" name="Rectangle 2">
            <a:extLst>
              <a:ext uri="{FF2B5EF4-FFF2-40B4-BE49-F238E27FC236}">
                <a16:creationId xmlns:a16="http://schemas.microsoft.com/office/drawing/2014/main" id="{8CBC61B5-D1F6-4A56-BA3C-810EE8399E7F}"/>
              </a:ext>
            </a:extLst>
          </p:cNvPr>
          <p:cNvSpPr/>
          <p:nvPr/>
        </p:nvSpPr>
        <p:spPr>
          <a:xfrm>
            <a:off x="0" y="0"/>
            <a:ext cx="12192000" cy="975444"/>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A8F8F0CC-684D-4CEE-B79B-349B94A835CB}"/>
              </a:ext>
            </a:extLst>
          </p:cNvPr>
          <p:cNvSpPr txBox="1"/>
          <p:nvPr/>
        </p:nvSpPr>
        <p:spPr>
          <a:xfrm>
            <a:off x="299789" y="347643"/>
            <a:ext cx="5135666" cy="59741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1" u="none" strike="noStrike" kern="1200" cap="none" spc="-300" normalizeH="0" baseline="30000" noProof="0" dirty="0">
                <a:ln>
                  <a:noFill/>
                </a:ln>
                <a:solidFill>
                  <a:schemeClr val="accent1"/>
                </a:solidFill>
                <a:effectLst/>
                <a:uLnTx/>
                <a:uFillTx/>
                <a:latin typeface="+mj-lt"/>
                <a:ea typeface="Josefin Sans" pitchFamily="2" charset="0"/>
                <a:cs typeface="+mn-cs"/>
              </a:rPr>
              <a:t>Three CONTINENTS</a:t>
            </a:r>
          </a:p>
        </p:txBody>
      </p:sp>
      <p:sp>
        <p:nvSpPr>
          <p:cNvPr id="7" name="TextBox 6">
            <a:extLst>
              <a:ext uri="{FF2B5EF4-FFF2-40B4-BE49-F238E27FC236}">
                <a16:creationId xmlns:a16="http://schemas.microsoft.com/office/drawing/2014/main" id="{C6D52A80-500E-4ED4-8680-1B5DFAA8F642}"/>
              </a:ext>
            </a:extLst>
          </p:cNvPr>
          <p:cNvSpPr txBox="1"/>
          <p:nvPr/>
        </p:nvSpPr>
        <p:spPr>
          <a:xfrm>
            <a:off x="240793" y="1187019"/>
            <a:ext cx="5919753" cy="502702"/>
          </a:xfrm>
          <a:prstGeom prst="rect">
            <a:avLst/>
          </a:prstGeom>
          <a:noFill/>
        </p:spPr>
        <p:txBody>
          <a:bodyPr wrap="square">
            <a:spAutoFit/>
          </a:bodyPr>
          <a:lstStyle/>
          <a:p>
            <a:pPr marR="0" algn="l" rtl="0"/>
            <a:r>
              <a:rPr lang="en-GB" sz="2000" b="0" i="0" u="none" strike="noStrike" baseline="30000" dirty="0">
                <a:solidFill>
                  <a:srgbClr val="000000"/>
                </a:solidFill>
                <a:latin typeface="Gotham Book" panose="02000603040000020004" pitchFamily="2" charset="0"/>
              </a:rPr>
              <a:t>Athens | Port Said | Ashdod</a:t>
            </a:r>
            <a:br>
              <a:rPr lang="en-GB" sz="2000" b="0" i="0" u="none" strike="noStrike" baseline="30000" dirty="0">
                <a:solidFill>
                  <a:srgbClr val="000000"/>
                </a:solidFill>
                <a:latin typeface="Gotham Book" panose="02000603040000020004" pitchFamily="2" charset="0"/>
              </a:rPr>
            </a:br>
            <a:r>
              <a:rPr lang="en-GB" sz="2000" b="0" i="0" u="none" strike="noStrike" baseline="30000" dirty="0">
                <a:solidFill>
                  <a:srgbClr val="000000"/>
                </a:solidFill>
                <a:latin typeface="Gotham Book" panose="02000603040000020004" pitchFamily="2" charset="0"/>
              </a:rPr>
              <a:t>Limassol | Rhodes | </a:t>
            </a:r>
            <a:r>
              <a:rPr lang="en-GB" sz="2000" b="0" i="0" u="none" strike="noStrike" baseline="30000" dirty="0" err="1">
                <a:solidFill>
                  <a:srgbClr val="000000"/>
                </a:solidFill>
                <a:latin typeface="Gotham Book" panose="02000603040000020004" pitchFamily="2" charset="0"/>
              </a:rPr>
              <a:t>Kusadasi</a:t>
            </a:r>
            <a:endParaRPr lang="en-GB" sz="2000" b="0" i="0" u="none" strike="noStrike" baseline="30000" dirty="0">
              <a:solidFill>
                <a:srgbClr val="000000"/>
              </a:solidFill>
              <a:latin typeface="Gotham Book" panose="02000603040000020004" pitchFamily="2" charset="0"/>
            </a:endParaRPr>
          </a:p>
        </p:txBody>
      </p:sp>
      <p:sp>
        <p:nvSpPr>
          <p:cNvPr id="8" name="TextBox 7">
            <a:extLst>
              <a:ext uri="{FF2B5EF4-FFF2-40B4-BE49-F238E27FC236}">
                <a16:creationId xmlns:a16="http://schemas.microsoft.com/office/drawing/2014/main" id="{7EC372D3-4E11-49CE-9839-615973BC6BD6}"/>
              </a:ext>
            </a:extLst>
          </p:cNvPr>
          <p:cNvSpPr txBox="1"/>
          <p:nvPr/>
        </p:nvSpPr>
        <p:spPr>
          <a:xfrm>
            <a:off x="5512574" y="473537"/>
            <a:ext cx="5269108" cy="461665"/>
          </a:xfrm>
          <a:prstGeom prst="rect">
            <a:avLst/>
          </a:prstGeom>
          <a:noFill/>
        </p:spPr>
        <p:txBody>
          <a:bodyPr wrap="square">
            <a:spAutoFit/>
          </a:bodyPr>
          <a:lstStyle/>
          <a:p>
            <a:pPr marR="0" algn="l" rtl="0"/>
            <a:r>
              <a:rPr lang="en-GB" sz="3600" b="0" i="1" u="none" strike="noStrike" baseline="30000" dirty="0">
                <a:solidFill>
                  <a:srgbClr val="154194"/>
                </a:solidFill>
                <a:latin typeface="+mj-lt"/>
              </a:rPr>
              <a:t>7 night All-Inclusive cruise</a:t>
            </a:r>
          </a:p>
        </p:txBody>
      </p:sp>
      <p:sp>
        <p:nvSpPr>
          <p:cNvPr id="9" name="Rectangle 8">
            <a:extLst>
              <a:ext uri="{FF2B5EF4-FFF2-40B4-BE49-F238E27FC236}">
                <a16:creationId xmlns:a16="http://schemas.microsoft.com/office/drawing/2014/main" id="{49C5DA49-4A0E-4D67-A267-470A9080DF6C}"/>
              </a:ext>
            </a:extLst>
          </p:cNvPr>
          <p:cNvSpPr/>
          <p:nvPr/>
        </p:nvSpPr>
        <p:spPr>
          <a:xfrm>
            <a:off x="9691575" y="-1"/>
            <a:ext cx="2499618" cy="6861305"/>
          </a:xfrm>
          <a:custGeom>
            <a:avLst/>
            <a:gdLst>
              <a:gd name="connsiteX0" fmla="*/ 0 w 3403002"/>
              <a:gd name="connsiteY0" fmla="*/ 0 h 6858000"/>
              <a:gd name="connsiteX1" fmla="*/ 3403002 w 3403002"/>
              <a:gd name="connsiteY1" fmla="*/ 0 h 6858000"/>
              <a:gd name="connsiteX2" fmla="*/ 3403002 w 3403002"/>
              <a:gd name="connsiteY2" fmla="*/ 6858000 h 6858000"/>
              <a:gd name="connsiteX3" fmla="*/ 0 w 3403002"/>
              <a:gd name="connsiteY3" fmla="*/ 6858000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925158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72583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61566 w 3403002"/>
              <a:gd name="connsiteY3" fmla="*/ 6792882 h 6858000"/>
              <a:gd name="connsiteX4" fmla="*/ 0 w 3403002"/>
              <a:gd name="connsiteY4" fmla="*/ 0 h 6858000"/>
              <a:gd name="connsiteX0" fmla="*/ 0 w 3403002"/>
              <a:gd name="connsiteY0" fmla="*/ 0 h 6792882"/>
              <a:gd name="connsiteX1" fmla="*/ 3403002 w 3403002"/>
              <a:gd name="connsiteY1" fmla="*/ 0 h 6792882"/>
              <a:gd name="connsiteX2" fmla="*/ 2907243 w 3403002"/>
              <a:gd name="connsiteY2" fmla="*/ 6640561 h 6792882"/>
              <a:gd name="connsiteX3" fmla="*/ 1161566 w 3403002"/>
              <a:gd name="connsiteY3" fmla="*/ 6792882 h 6792882"/>
              <a:gd name="connsiteX4" fmla="*/ 0 w 3403002"/>
              <a:gd name="connsiteY4" fmla="*/ 0 h 6792882"/>
              <a:gd name="connsiteX0" fmla="*/ 0 w 3403002"/>
              <a:gd name="connsiteY0" fmla="*/ 0 h 6792882"/>
              <a:gd name="connsiteX1" fmla="*/ 3403002 w 3403002"/>
              <a:gd name="connsiteY1" fmla="*/ 0 h 6792882"/>
              <a:gd name="connsiteX2" fmla="*/ 2499618 w 3403002"/>
              <a:gd name="connsiteY2" fmla="*/ 6771023 h 6792882"/>
              <a:gd name="connsiteX3" fmla="*/ 1161566 w 3403002"/>
              <a:gd name="connsiteY3" fmla="*/ 6792882 h 6792882"/>
              <a:gd name="connsiteX4" fmla="*/ 0 w 3403002"/>
              <a:gd name="connsiteY4" fmla="*/ 0 h 6792882"/>
              <a:gd name="connsiteX0" fmla="*/ 0 w 2499618"/>
              <a:gd name="connsiteY0" fmla="*/ 0 h 6792882"/>
              <a:gd name="connsiteX1" fmla="*/ 2444535 w 2499618"/>
              <a:gd name="connsiteY1" fmla="*/ 65231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92882"/>
              <a:gd name="connsiteX1" fmla="*/ 2488602 w 2499618"/>
              <a:gd name="connsiteY1" fmla="*/ 0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761109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697562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43526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9504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618" h="6771023">
                <a:moveTo>
                  <a:pt x="0" y="0"/>
                </a:moveTo>
                <a:lnTo>
                  <a:pt x="2495042" y="0"/>
                </a:lnTo>
                <a:cubicBezTo>
                  <a:pt x="2496567" y="2257008"/>
                  <a:pt x="2498093" y="4514015"/>
                  <a:pt x="2499618" y="6771023"/>
                </a:cubicBezTo>
                <a:lnTo>
                  <a:pt x="1161566" y="6767464"/>
                </a:lnTo>
                <a:lnTo>
                  <a:pt x="0" y="0"/>
                </a:lnTo>
                <a:close/>
              </a:path>
            </a:pathLst>
          </a:cu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10;&#10;Description automatically generated">
            <a:extLst>
              <a:ext uri="{FF2B5EF4-FFF2-40B4-BE49-F238E27FC236}">
                <a16:creationId xmlns:a16="http://schemas.microsoft.com/office/drawing/2014/main" id="{AC840DF4-209F-4B50-B961-761C71D3CB0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92475" y="-111532"/>
            <a:ext cx="2299525" cy="2106622"/>
          </a:xfrm>
          <a:prstGeom prst="rect">
            <a:avLst/>
          </a:prstGeom>
        </p:spPr>
      </p:pic>
      <p:sp>
        <p:nvSpPr>
          <p:cNvPr id="17" name="TextBox 16">
            <a:extLst>
              <a:ext uri="{FF2B5EF4-FFF2-40B4-BE49-F238E27FC236}">
                <a16:creationId xmlns:a16="http://schemas.microsoft.com/office/drawing/2014/main" id="{B6641DAF-E162-4F19-98B3-95ABF3806B45}"/>
              </a:ext>
            </a:extLst>
          </p:cNvPr>
          <p:cNvSpPr txBox="1"/>
          <p:nvPr/>
        </p:nvSpPr>
        <p:spPr>
          <a:xfrm>
            <a:off x="240236" y="2165462"/>
            <a:ext cx="5919753" cy="810478"/>
          </a:xfrm>
          <a:prstGeom prst="rect">
            <a:avLst/>
          </a:prstGeom>
          <a:noFill/>
        </p:spPr>
        <p:txBody>
          <a:bodyPr wrap="square">
            <a:spAutoFit/>
          </a:bodyPr>
          <a:lstStyle/>
          <a:p>
            <a:pPr marR="0" algn="l" rtl="0"/>
            <a:r>
              <a:rPr lang="en-GB" sz="2000" b="0" i="0" u="none" strike="noStrike" baseline="30000" dirty="0">
                <a:solidFill>
                  <a:srgbClr val="154194"/>
                </a:solidFill>
                <a:latin typeface="Gotham Book" panose="02000603040000020004" pitchFamily="2" charset="0"/>
              </a:rPr>
              <a:t>•</a:t>
            </a:r>
            <a:r>
              <a:rPr lang="en-GB" sz="2000" b="0" i="0" u="none" strike="noStrike" baseline="30000" dirty="0">
                <a:solidFill>
                  <a:srgbClr val="000000"/>
                </a:solidFill>
                <a:latin typeface="Gotham Book" panose="02000603040000020004" pitchFamily="2" charset="0"/>
              </a:rPr>
              <a:t> </a:t>
            </a:r>
            <a:r>
              <a:rPr lang="en-GB" sz="2000" b="0" i="0" u="none" strike="noStrike" baseline="30000" dirty="0">
                <a:solidFill>
                  <a:srgbClr val="000000"/>
                </a:solidFill>
                <a:latin typeface="Gotham Bold" panose="02000803030000020004" pitchFamily="2" charset="0"/>
              </a:rPr>
              <a:t>Classic Cairo</a:t>
            </a:r>
            <a:r>
              <a:rPr lang="en-GB" sz="2000" b="0" i="0" u="none" strike="noStrike" baseline="30000" dirty="0">
                <a:solidFill>
                  <a:srgbClr val="000000"/>
                </a:solidFill>
                <a:latin typeface="Gotham Book" panose="02000603040000020004" pitchFamily="2" charset="0"/>
              </a:rPr>
              <a:t>, Egypt</a:t>
            </a:r>
          </a:p>
          <a:p>
            <a:pPr marR="0" algn="l" rtl="0"/>
            <a:r>
              <a:rPr lang="en-GB" sz="2000" b="0" i="0" u="none" strike="noStrike" baseline="30000" dirty="0">
                <a:solidFill>
                  <a:srgbClr val="154194"/>
                </a:solidFill>
                <a:latin typeface="Gotham Book" panose="02000603040000020004" pitchFamily="2" charset="0"/>
              </a:rPr>
              <a:t>•</a:t>
            </a:r>
            <a:r>
              <a:rPr lang="en-GB" sz="2000" b="0" i="0" u="none" strike="noStrike" baseline="30000" dirty="0">
                <a:solidFill>
                  <a:srgbClr val="000000"/>
                </a:solidFill>
                <a:latin typeface="Gotham Book" panose="02000603040000020004" pitchFamily="2" charset="0"/>
              </a:rPr>
              <a:t> </a:t>
            </a:r>
            <a:r>
              <a:rPr lang="en-GB" sz="2000" b="0" i="0" u="none" strike="noStrike" baseline="30000" dirty="0">
                <a:solidFill>
                  <a:srgbClr val="000000"/>
                </a:solidFill>
                <a:latin typeface="Gotham Bold" panose="02000803030000020004" pitchFamily="2" charset="0"/>
              </a:rPr>
              <a:t>Ephesus</a:t>
            </a:r>
            <a:r>
              <a:rPr lang="en-GB" sz="2000" b="0" i="0" u="none" strike="noStrike" baseline="30000" dirty="0">
                <a:solidFill>
                  <a:srgbClr val="000000"/>
                </a:solidFill>
                <a:latin typeface="Gotham Book" panose="02000603040000020004" pitchFamily="2" charset="0"/>
              </a:rPr>
              <a:t>, </a:t>
            </a:r>
            <a:r>
              <a:rPr lang="en-GB" sz="2000" b="0" i="0" u="none" strike="noStrike" baseline="30000" dirty="0" err="1">
                <a:solidFill>
                  <a:srgbClr val="000000"/>
                </a:solidFill>
                <a:latin typeface="Gotham Book" panose="02000603040000020004" pitchFamily="2" charset="0"/>
              </a:rPr>
              <a:t>Kusadasi</a:t>
            </a:r>
            <a:endParaRPr lang="en-GB" sz="2000" b="0" i="0" u="none" strike="noStrike" baseline="30000" dirty="0">
              <a:solidFill>
                <a:srgbClr val="000000"/>
              </a:solidFill>
              <a:latin typeface="Gotham Book" panose="02000603040000020004" pitchFamily="2" charset="0"/>
            </a:endParaRPr>
          </a:p>
          <a:p>
            <a:pPr marR="0" algn="l" rtl="0"/>
            <a:endParaRPr lang="en-GB" sz="2000" dirty="0"/>
          </a:p>
        </p:txBody>
      </p:sp>
      <p:sp>
        <p:nvSpPr>
          <p:cNvPr id="19" name="TextBox 18">
            <a:extLst>
              <a:ext uri="{FF2B5EF4-FFF2-40B4-BE49-F238E27FC236}">
                <a16:creationId xmlns:a16="http://schemas.microsoft.com/office/drawing/2014/main" id="{D59E1A86-6C63-4B31-A85A-52FFCFC1E34D}"/>
              </a:ext>
            </a:extLst>
          </p:cNvPr>
          <p:cNvSpPr txBox="1"/>
          <p:nvPr/>
        </p:nvSpPr>
        <p:spPr>
          <a:xfrm>
            <a:off x="240236" y="1846435"/>
            <a:ext cx="5919753" cy="379591"/>
          </a:xfrm>
          <a:prstGeom prst="rect">
            <a:avLst/>
          </a:prstGeom>
          <a:noFill/>
        </p:spPr>
        <p:txBody>
          <a:bodyPr wrap="square">
            <a:spAutoFit/>
          </a:bodyPr>
          <a:lstStyle/>
          <a:p>
            <a:pPr marR="0" algn="l" rtl="0"/>
            <a:r>
              <a:rPr lang="en-GB" sz="2800" b="0" i="1" u="none" strike="noStrike" baseline="30000" dirty="0">
                <a:solidFill>
                  <a:srgbClr val="154194"/>
                </a:solidFill>
                <a:latin typeface="+mj-lt"/>
              </a:rPr>
              <a:t>Included excursions</a:t>
            </a:r>
          </a:p>
        </p:txBody>
      </p:sp>
    </p:spTree>
    <p:extLst>
      <p:ext uri="{BB962C8B-B14F-4D97-AF65-F5344CB8AC3E}">
        <p14:creationId xmlns:p14="http://schemas.microsoft.com/office/powerpoint/2010/main" val="852048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B931021-E8D5-411A-B37B-D8D2D7377029}"/>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4368937" y="845759"/>
            <a:ext cx="6041573" cy="4021775"/>
          </a:xfrm>
          <a:prstGeom prst="rect">
            <a:avLst/>
          </a:prstGeom>
          <a:effectLst>
            <a:softEdge rad="0"/>
          </a:effectLst>
        </p:spPr>
      </p:pic>
      <p:sp>
        <p:nvSpPr>
          <p:cNvPr id="3" name="Rectangle 2">
            <a:extLst>
              <a:ext uri="{FF2B5EF4-FFF2-40B4-BE49-F238E27FC236}">
                <a16:creationId xmlns:a16="http://schemas.microsoft.com/office/drawing/2014/main" id="{8CBC61B5-D1F6-4A56-BA3C-810EE8399E7F}"/>
              </a:ext>
            </a:extLst>
          </p:cNvPr>
          <p:cNvSpPr/>
          <p:nvPr/>
        </p:nvSpPr>
        <p:spPr>
          <a:xfrm>
            <a:off x="0" y="0"/>
            <a:ext cx="12192000" cy="975444"/>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9C5DA49-4A0E-4D67-A267-470A9080DF6C}"/>
              </a:ext>
            </a:extLst>
          </p:cNvPr>
          <p:cNvSpPr/>
          <p:nvPr/>
        </p:nvSpPr>
        <p:spPr>
          <a:xfrm>
            <a:off x="9691575" y="-1"/>
            <a:ext cx="2499618" cy="6861305"/>
          </a:xfrm>
          <a:custGeom>
            <a:avLst/>
            <a:gdLst>
              <a:gd name="connsiteX0" fmla="*/ 0 w 3403002"/>
              <a:gd name="connsiteY0" fmla="*/ 0 h 6858000"/>
              <a:gd name="connsiteX1" fmla="*/ 3403002 w 3403002"/>
              <a:gd name="connsiteY1" fmla="*/ 0 h 6858000"/>
              <a:gd name="connsiteX2" fmla="*/ 3403002 w 3403002"/>
              <a:gd name="connsiteY2" fmla="*/ 6858000 h 6858000"/>
              <a:gd name="connsiteX3" fmla="*/ 0 w 3403002"/>
              <a:gd name="connsiteY3" fmla="*/ 6858000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925158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72583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61566 w 3403002"/>
              <a:gd name="connsiteY3" fmla="*/ 6792882 h 6858000"/>
              <a:gd name="connsiteX4" fmla="*/ 0 w 3403002"/>
              <a:gd name="connsiteY4" fmla="*/ 0 h 6858000"/>
              <a:gd name="connsiteX0" fmla="*/ 0 w 3403002"/>
              <a:gd name="connsiteY0" fmla="*/ 0 h 6792882"/>
              <a:gd name="connsiteX1" fmla="*/ 3403002 w 3403002"/>
              <a:gd name="connsiteY1" fmla="*/ 0 h 6792882"/>
              <a:gd name="connsiteX2" fmla="*/ 2907243 w 3403002"/>
              <a:gd name="connsiteY2" fmla="*/ 6640561 h 6792882"/>
              <a:gd name="connsiteX3" fmla="*/ 1161566 w 3403002"/>
              <a:gd name="connsiteY3" fmla="*/ 6792882 h 6792882"/>
              <a:gd name="connsiteX4" fmla="*/ 0 w 3403002"/>
              <a:gd name="connsiteY4" fmla="*/ 0 h 6792882"/>
              <a:gd name="connsiteX0" fmla="*/ 0 w 3403002"/>
              <a:gd name="connsiteY0" fmla="*/ 0 h 6792882"/>
              <a:gd name="connsiteX1" fmla="*/ 3403002 w 3403002"/>
              <a:gd name="connsiteY1" fmla="*/ 0 h 6792882"/>
              <a:gd name="connsiteX2" fmla="*/ 2499618 w 3403002"/>
              <a:gd name="connsiteY2" fmla="*/ 6771023 h 6792882"/>
              <a:gd name="connsiteX3" fmla="*/ 1161566 w 3403002"/>
              <a:gd name="connsiteY3" fmla="*/ 6792882 h 6792882"/>
              <a:gd name="connsiteX4" fmla="*/ 0 w 3403002"/>
              <a:gd name="connsiteY4" fmla="*/ 0 h 6792882"/>
              <a:gd name="connsiteX0" fmla="*/ 0 w 2499618"/>
              <a:gd name="connsiteY0" fmla="*/ 0 h 6792882"/>
              <a:gd name="connsiteX1" fmla="*/ 2444535 w 2499618"/>
              <a:gd name="connsiteY1" fmla="*/ 65231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92882"/>
              <a:gd name="connsiteX1" fmla="*/ 2488602 w 2499618"/>
              <a:gd name="connsiteY1" fmla="*/ 0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761109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697562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43526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9504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618" h="6771023">
                <a:moveTo>
                  <a:pt x="0" y="0"/>
                </a:moveTo>
                <a:lnTo>
                  <a:pt x="2495042" y="0"/>
                </a:lnTo>
                <a:cubicBezTo>
                  <a:pt x="2496567" y="2257008"/>
                  <a:pt x="2498093" y="4514015"/>
                  <a:pt x="2499618" y="6771023"/>
                </a:cubicBezTo>
                <a:lnTo>
                  <a:pt x="1161566" y="6767464"/>
                </a:lnTo>
                <a:lnTo>
                  <a:pt x="0" y="0"/>
                </a:lnTo>
                <a:close/>
              </a:path>
            </a:pathLst>
          </a:cu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10;&#10;Description automatically generated">
            <a:extLst>
              <a:ext uri="{FF2B5EF4-FFF2-40B4-BE49-F238E27FC236}">
                <a16:creationId xmlns:a16="http://schemas.microsoft.com/office/drawing/2014/main" id="{AC840DF4-209F-4B50-B961-761C71D3CB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92475" y="-111532"/>
            <a:ext cx="2299525" cy="2106622"/>
          </a:xfrm>
          <a:prstGeom prst="rect">
            <a:avLst/>
          </a:prstGeom>
        </p:spPr>
      </p:pic>
      <p:pic>
        <p:nvPicPr>
          <p:cNvPr id="18" name="Picture 17">
            <a:extLst>
              <a:ext uri="{FF2B5EF4-FFF2-40B4-BE49-F238E27FC236}">
                <a16:creationId xmlns:a16="http://schemas.microsoft.com/office/drawing/2014/main" id="{05052E8E-934B-409D-AC7A-B2932027579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80075" y="981366"/>
            <a:ext cx="4041585" cy="3499800"/>
          </a:xfrm>
          <a:prstGeom prst="rect">
            <a:avLst/>
          </a:prstGeom>
        </p:spPr>
      </p:pic>
      <p:sp>
        <p:nvSpPr>
          <p:cNvPr id="27" name="TextBox 26">
            <a:extLst>
              <a:ext uri="{FF2B5EF4-FFF2-40B4-BE49-F238E27FC236}">
                <a16:creationId xmlns:a16="http://schemas.microsoft.com/office/drawing/2014/main" id="{3D8C5FBE-0EDA-491C-B782-2358C3506F12}"/>
              </a:ext>
            </a:extLst>
          </p:cNvPr>
          <p:cNvSpPr txBox="1"/>
          <p:nvPr/>
        </p:nvSpPr>
        <p:spPr>
          <a:xfrm>
            <a:off x="380075" y="4602248"/>
            <a:ext cx="6096000" cy="261610"/>
          </a:xfrm>
          <a:prstGeom prst="rect">
            <a:avLst/>
          </a:prstGeom>
          <a:noFill/>
        </p:spPr>
        <p:txBody>
          <a:bodyPr wrap="square">
            <a:spAutoFit/>
          </a:bodyPr>
          <a:lstStyle/>
          <a:p>
            <a:r>
              <a:rPr lang="en-GB" sz="1100" dirty="0">
                <a:latin typeface="Gotham Book" panose="02000603040000020004" pitchFamily="2" charset="0"/>
              </a:rPr>
              <a:t>Why not start your cruise in Limassol.</a:t>
            </a:r>
          </a:p>
        </p:txBody>
      </p:sp>
      <p:sp>
        <p:nvSpPr>
          <p:cNvPr id="12" name="TextBox 11">
            <a:extLst>
              <a:ext uri="{FF2B5EF4-FFF2-40B4-BE49-F238E27FC236}">
                <a16:creationId xmlns:a16="http://schemas.microsoft.com/office/drawing/2014/main" id="{033BC931-BC26-4CF2-BA06-114E6501F342}"/>
              </a:ext>
            </a:extLst>
          </p:cNvPr>
          <p:cNvSpPr txBox="1"/>
          <p:nvPr/>
        </p:nvSpPr>
        <p:spPr>
          <a:xfrm>
            <a:off x="4854902" y="4759723"/>
            <a:ext cx="2586703" cy="697627"/>
          </a:xfrm>
          <a:prstGeom prst="rect">
            <a:avLst/>
          </a:prstGeom>
          <a:noFill/>
        </p:spPr>
        <p:txBody>
          <a:bodyPr wrap="square">
            <a:spAutoFit/>
          </a:bodyPr>
          <a:lstStyle/>
          <a:p>
            <a:pPr>
              <a:spcAft>
                <a:spcPts val="200"/>
              </a:spcAft>
            </a:pPr>
            <a:r>
              <a:rPr lang="en-GB" sz="1400" b="1" dirty="0">
                <a:solidFill>
                  <a:schemeClr val="accent1"/>
                </a:solidFill>
                <a:latin typeface="Gotham Book" panose="02000603040000020004" pitchFamily="2" charset="0"/>
              </a:rPr>
              <a:t>2021 sailing dates:</a:t>
            </a:r>
          </a:p>
          <a:p>
            <a:pPr>
              <a:spcAft>
                <a:spcPts val="200"/>
              </a:spcAft>
            </a:pPr>
            <a:r>
              <a:rPr lang="en-GB" sz="1100" dirty="0">
                <a:latin typeface="Gotham Book" panose="02000603040000020004" pitchFamily="2" charset="0"/>
              </a:rPr>
              <a:t>November	20, 27</a:t>
            </a:r>
          </a:p>
          <a:p>
            <a:pPr>
              <a:spcAft>
                <a:spcPts val="200"/>
              </a:spcAft>
            </a:pPr>
            <a:r>
              <a:rPr lang="en-GB" sz="1100" dirty="0">
                <a:latin typeface="Gotham Book" panose="02000603040000020004" pitchFamily="2" charset="0"/>
              </a:rPr>
              <a:t>December	04, 11, 18, 25^</a:t>
            </a:r>
          </a:p>
        </p:txBody>
      </p:sp>
      <p:sp>
        <p:nvSpPr>
          <p:cNvPr id="13" name="TextBox 12">
            <a:extLst>
              <a:ext uri="{FF2B5EF4-FFF2-40B4-BE49-F238E27FC236}">
                <a16:creationId xmlns:a16="http://schemas.microsoft.com/office/drawing/2014/main" id="{5FEE5B2C-3C10-4B3D-B1B0-EF37507CEEF1}"/>
              </a:ext>
            </a:extLst>
          </p:cNvPr>
          <p:cNvSpPr txBox="1"/>
          <p:nvPr/>
        </p:nvSpPr>
        <p:spPr>
          <a:xfrm>
            <a:off x="7459092" y="4766260"/>
            <a:ext cx="2586703" cy="1087477"/>
          </a:xfrm>
          <a:prstGeom prst="rect">
            <a:avLst/>
          </a:prstGeom>
          <a:noFill/>
        </p:spPr>
        <p:txBody>
          <a:bodyPr wrap="square">
            <a:spAutoFit/>
          </a:bodyPr>
          <a:lstStyle/>
          <a:p>
            <a:pPr>
              <a:spcAft>
                <a:spcPts val="200"/>
              </a:spcAft>
            </a:pPr>
            <a:r>
              <a:rPr lang="en-GB" sz="1400" b="1" dirty="0">
                <a:solidFill>
                  <a:schemeClr val="accent1"/>
                </a:solidFill>
                <a:latin typeface="Gotham Book" panose="02000603040000020004" pitchFamily="2" charset="0"/>
              </a:rPr>
              <a:t>2022 sailing dates:</a:t>
            </a:r>
          </a:p>
          <a:p>
            <a:pPr>
              <a:spcAft>
                <a:spcPts val="200"/>
              </a:spcAft>
            </a:pPr>
            <a:r>
              <a:rPr lang="en-GB" sz="1100" dirty="0">
                <a:latin typeface="Gotham Book" panose="02000603040000020004" pitchFamily="2" charset="0"/>
              </a:rPr>
              <a:t>March	05, 12, 19, 26</a:t>
            </a:r>
          </a:p>
          <a:p>
            <a:pPr>
              <a:spcAft>
                <a:spcPts val="200"/>
              </a:spcAft>
            </a:pPr>
            <a:r>
              <a:rPr lang="en-GB" sz="1100" dirty="0">
                <a:latin typeface="Gotham Book" panose="02000603040000020004" pitchFamily="2" charset="0"/>
              </a:rPr>
              <a:t>April	02</a:t>
            </a:r>
          </a:p>
          <a:p>
            <a:pPr>
              <a:spcAft>
                <a:spcPts val="200"/>
              </a:spcAft>
            </a:pPr>
            <a:r>
              <a:rPr lang="en-GB" sz="1100" dirty="0">
                <a:latin typeface="Gotham Book" panose="02000603040000020004" pitchFamily="2" charset="0"/>
              </a:rPr>
              <a:t>November	19, 26</a:t>
            </a:r>
          </a:p>
          <a:p>
            <a:pPr>
              <a:spcAft>
                <a:spcPts val="200"/>
              </a:spcAft>
            </a:pPr>
            <a:r>
              <a:rPr lang="en-GB" sz="1100" dirty="0">
                <a:latin typeface="Gotham Book" panose="02000603040000020004" pitchFamily="2" charset="0"/>
              </a:rPr>
              <a:t>December	03, 10, 17, 24, 31</a:t>
            </a:r>
          </a:p>
        </p:txBody>
      </p:sp>
      <p:sp>
        <p:nvSpPr>
          <p:cNvPr id="14" name="TextBox 13">
            <a:extLst>
              <a:ext uri="{FF2B5EF4-FFF2-40B4-BE49-F238E27FC236}">
                <a16:creationId xmlns:a16="http://schemas.microsoft.com/office/drawing/2014/main" id="{AF7CFF0F-175D-4BB6-AF7C-45419B987531}"/>
              </a:ext>
            </a:extLst>
          </p:cNvPr>
          <p:cNvSpPr txBox="1"/>
          <p:nvPr/>
        </p:nvSpPr>
        <p:spPr>
          <a:xfrm>
            <a:off x="299789" y="347643"/>
            <a:ext cx="5135666" cy="59741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1" u="none" strike="noStrike" kern="1200" cap="none" spc="-300" normalizeH="0" baseline="30000" noProof="0" dirty="0">
                <a:ln>
                  <a:noFill/>
                </a:ln>
                <a:solidFill>
                  <a:schemeClr val="accent1"/>
                </a:solidFill>
                <a:effectLst/>
                <a:uLnTx/>
                <a:uFillTx/>
                <a:latin typeface="+mj-lt"/>
                <a:ea typeface="Josefin Sans" pitchFamily="2" charset="0"/>
                <a:cs typeface="+mn-cs"/>
              </a:rPr>
              <a:t>Three CONTINENTS</a:t>
            </a:r>
          </a:p>
        </p:txBody>
      </p:sp>
      <p:sp>
        <p:nvSpPr>
          <p:cNvPr id="15" name="TextBox 14">
            <a:extLst>
              <a:ext uri="{FF2B5EF4-FFF2-40B4-BE49-F238E27FC236}">
                <a16:creationId xmlns:a16="http://schemas.microsoft.com/office/drawing/2014/main" id="{FE598A2C-B852-49D9-B14F-137F0824BFB0}"/>
              </a:ext>
            </a:extLst>
          </p:cNvPr>
          <p:cNvSpPr txBox="1"/>
          <p:nvPr/>
        </p:nvSpPr>
        <p:spPr>
          <a:xfrm>
            <a:off x="5512574" y="473537"/>
            <a:ext cx="5269108" cy="461665"/>
          </a:xfrm>
          <a:prstGeom prst="rect">
            <a:avLst/>
          </a:prstGeom>
          <a:noFill/>
        </p:spPr>
        <p:txBody>
          <a:bodyPr wrap="square">
            <a:spAutoFit/>
          </a:bodyPr>
          <a:lstStyle/>
          <a:p>
            <a:pPr marR="0" algn="l" rtl="0"/>
            <a:r>
              <a:rPr lang="en-GB" sz="3600" b="0" i="1" u="none" strike="noStrike" baseline="30000" dirty="0">
                <a:solidFill>
                  <a:srgbClr val="154194"/>
                </a:solidFill>
                <a:latin typeface="+mj-lt"/>
              </a:rPr>
              <a:t>7 night All-Inclusive cruise</a:t>
            </a:r>
          </a:p>
        </p:txBody>
      </p:sp>
      <p:sp>
        <p:nvSpPr>
          <p:cNvPr id="16" name="TextBox 15">
            <a:extLst>
              <a:ext uri="{FF2B5EF4-FFF2-40B4-BE49-F238E27FC236}">
                <a16:creationId xmlns:a16="http://schemas.microsoft.com/office/drawing/2014/main" id="{D6812A7E-FAB9-470D-903A-7C62F11E5015}"/>
              </a:ext>
            </a:extLst>
          </p:cNvPr>
          <p:cNvSpPr txBox="1"/>
          <p:nvPr/>
        </p:nvSpPr>
        <p:spPr>
          <a:xfrm>
            <a:off x="4854902" y="5958252"/>
            <a:ext cx="4768069" cy="600164"/>
          </a:xfrm>
          <a:prstGeom prst="rect">
            <a:avLst/>
          </a:prstGeom>
          <a:noFill/>
        </p:spPr>
        <p:txBody>
          <a:bodyPr wrap="square">
            <a:spAutoFit/>
          </a:bodyPr>
          <a:lstStyle/>
          <a:p>
            <a:r>
              <a:rPr lang="en-GB" sz="1100" dirty="0">
                <a:latin typeface="Gotham Book" panose="02000603040000020004" pitchFamily="2" charset="0"/>
              </a:rPr>
              <a:t>^Guests departing on the 25 December 2021 sailing will receive an extra night onboard in Athens at the end of their journey. You will disembark on 2 January 2022.</a:t>
            </a:r>
          </a:p>
        </p:txBody>
      </p:sp>
      <p:pic>
        <p:nvPicPr>
          <p:cNvPr id="4" name="Picture 3" descr="Shape&#10;&#10;Description automatically generated">
            <a:extLst>
              <a:ext uri="{FF2B5EF4-FFF2-40B4-BE49-F238E27FC236}">
                <a16:creationId xmlns:a16="http://schemas.microsoft.com/office/drawing/2014/main" id="{6492E192-EFA2-473D-8F3B-1E509722934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44980" y="3200400"/>
            <a:ext cx="6858000" cy="6858000"/>
          </a:xfrm>
          <a:prstGeom prst="rect">
            <a:avLst/>
          </a:prstGeom>
        </p:spPr>
      </p:pic>
    </p:spTree>
    <p:extLst>
      <p:ext uri="{BB962C8B-B14F-4D97-AF65-F5344CB8AC3E}">
        <p14:creationId xmlns:p14="http://schemas.microsoft.com/office/powerpoint/2010/main" val="2600286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98816B8-8525-43E4-9935-CD80352EC55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1" y="236220"/>
            <a:ext cx="12191238" cy="6621780"/>
          </a:xfrm>
          <a:prstGeom prst="rect">
            <a:avLst/>
          </a:prstGeom>
        </p:spPr>
      </p:pic>
      <p:pic>
        <p:nvPicPr>
          <p:cNvPr id="27" name="Picture 26" descr="A picture containing building, ruin&#10;&#10;Description automatically generated">
            <a:extLst>
              <a:ext uri="{FF2B5EF4-FFF2-40B4-BE49-F238E27FC236}">
                <a16:creationId xmlns:a16="http://schemas.microsoft.com/office/drawing/2014/main" id="{828F99F2-0FEA-4CD0-A011-30A6091E8FA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57311" y="1263944"/>
            <a:ext cx="3585264" cy="2624690"/>
          </a:xfrm>
          <a:prstGeom prst="rect">
            <a:avLst/>
          </a:prstGeom>
        </p:spPr>
      </p:pic>
      <p:pic>
        <p:nvPicPr>
          <p:cNvPr id="5" name="Picture 4" descr="A picture containing sky, outdoor, building&#10;&#10;Description automatically generated">
            <a:extLst>
              <a:ext uri="{FF2B5EF4-FFF2-40B4-BE49-F238E27FC236}">
                <a16:creationId xmlns:a16="http://schemas.microsoft.com/office/drawing/2014/main" id="{447B7E45-99D5-48EB-9786-8037084A4CE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70942" y="1270711"/>
            <a:ext cx="3239100" cy="2630981"/>
          </a:xfrm>
          <a:prstGeom prst="rect">
            <a:avLst/>
          </a:prstGeom>
        </p:spPr>
      </p:pic>
      <p:pic>
        <p:nvPicPr>
          <p:cNvPr id="7" name="Picture 6" descr="A picture containing sky, outdoor, beach, nature&#10;&#10;Description automatically generated">
            <a:extLst>
              <a:ext uri="{FF2B5EF4-FFF2-40B4-BE49-F238E27FC236}">
                <a16:creationId xmlns:a16="http://schemas.microsoft.com/office/drawing/2014/main" id="{F35129EB-5EB4-4E0B-A81E-4B599FC376D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930465" y="1263944"/>
            <a:ext cx="3239101" cy="2612138"/>
          </a:xfrm>
          <a:prstGeom prst="rect">
            <a:avLst/>
          </a:prstGeom>
        </p:spPr>
      </p:pic>
      <p:sp>
        <p:nvSpPr>
          <p:cNvPr id="3" name="Rectangle 2">
            <a:extLst>
              <a:ext uri="{FF2B5EF4-FFF2-40B4-BE49-F238E27FC236}">
                <a16:creationId xmlns:a16="http://schemas.microsoft.com/office/drawing/2014/main" id="{8CBC61B5-D1F6-4A56-BA3C-810EE8399E7F}"/>
              </a:ext>
            </a:extLst>
          </p:cNvPr>
          <p:cNvSpPr/>
          <p:nvPr/>
        </p:nvSpPr>
        <p:spPr>
          <a:xfrm>
            <a:off x="0" y="0"/>
            <a:ext cx="12192000" cy="975444"/>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A8F8F0CC-684D-4CEE-B79B-349B94A835CB}"/>
              </a:ext>
            </a:extLst>
          </p:cNvPr>
          <p:cNvSpPr txBox="1"/>
          <p:nvPr/>
        </p:nvSpPr>
        <p:spPr>
          <a:xfrm>
            <a:off x="299789" y="347643"/>
            <a:ext cx="5135666" cy="59741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1" u="none" strike="noStrike" kern="1200" cap="none" spc="-300" normalizeH="0" baseline="30000" noProof="0" dirty="0">
                <a:ln>
                  <a:noFill/>
                </a:ln>
                <a:solidFill>
                  <a:schemeClr val="accent1"/>
                </a:solidFill>
                <a:effectLst/>
                <a:uLnTx/>
                <a:uFillTx/>
                <a:latin typeface="+mj-lt"/>
                <a:ea typeface="Josefin Sans" pitchFamily="2" charset="0"/>
                <a:cs typeface="+mn-cs"/>
              </a:rPr>
              <a:t>Three CONTINENTS</a:t>
            </a:r>
          </a:p>
        </p:txBody>
      </p:sp>
      <p:sp>
        <p:nvSpPr>
          <p:cNvPr id="8" name="TextBox 7">
            <a:extLst>
              <a:ext uri="{FF2B5EF4-FFF2-40B4-BE49-F238E27FC236}">
                <a16:creationId xmlns:a16="http://schemas.microsoft.com/office/drawing/2014/main" id="{7EC372D3-4E11-49CE-9839-615973BC6BD6}"/>
              </a:ext>
            </a:extLst>
          </p:cNvPr>
          <p:cNvSpPr txBox="1"/>
          <p:nvPr/>
        </p:nvSpPr>
        <p:spPr>
          <a:xfrm>
            <a:off x="5314300" y="473537"/>
            <a:ext cx="5269108" cy="461665"/>
          </a:xfrm>
          <a:prstGeom prst="rect">
            <a:avLst/>
          </a:prstGeom>
          <a:noFill/>
        </p:spPr>
        <p:txBody>
          <a:bodyPr wrap="square">
            <a:spAutoFit/>
          </a:bodyPr>
          <a:lstStyle/>
          <a:p>
            <a:pPr marR="0" algn="l" rtl="0"/>
            <a:r>
              <a:rPr lang="en-GB" sz="3600" b="0" i="1" u="none" strike="noStrike" baseline="30000" dirty="0">
                <a:solidFill>
                  <a:srgbClr val="154194"/>
                </a:solidFill>
                <a:latin typeface="+mj-lt"/>
              </a:rPr>
              <a:t>Pre-Book Excursions Packages</a:t>
            </a:r>
          </a:p>
        </p:txBody>
      </p:sp>
      <p:sp>
        <p:nvSpPr>
          <p:cNvPr id="9" name="Rectangle 8">
            <a:extLst>
              <a:ext uri="{FF2B5EF4-FFF2-40B4-BE49-F238E27FC236}">
                <a16:creationId xmlns:a16="http://schemas.microsoft.com/office/drawing/2014/main" id="{49C5DA49-4A0E-4D67-A267-470A9080DF6C}"/>
              </a:ext>
            </a:extLst>
          </p:cNvPr>
          <p:cNvSpPr/>
          <p:nvPr/>
        </p:nvSpPr>
        <p:spPr>
          <a:xfrm>
            <a:off x="9691575" y="-1"/>
            <a:ext cx="2499618" cy="6861305"/>
          </a:xfrm>
          <a:custGeom>
            <a:avLst/>
            <a:gdLst>
              <a:gd name="connsiteX0" fmla="*/ 0 w 3403002"/>
              <a:gd name="connsiteY0" fmla="*/ 0 h 6858000"/>
              <a:gd name="connsiteX1" fmla="*/ 3403002 w 3403002"/>
              <a:gd name="connsiteY1" fmla="*/ 0 h 6858000"/>
              <a:gd name="connsiteX2" fmla="*/ 3403002 w 3403002"/>
              <a:gd name="connsiteY2" fmla="*/ 6858000 h 6858000"/>
              <a:gd name="connsiteX3" fmla="*/ 0 w 3403002"/>
              <a:gd name="connsiteY3" fmla="*/ 6858000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925158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72583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61566 w 3403002"/>
              <a:gd name="connsiteY3" fmla="*/ 6792882 h 6858000"/>
              <a:gd name="connsiteX4" fmla="*/ 0 w 3403002"/>
              <a:gd name="connsiteY4" fmla="*/ 0 h 6858000"/>
              <a:gd name="connsiteX0" fmla="*/ 0 w 3403002"/>
              <a:gd name="connsiteY0" fmla="*/ 0 h 6792882"/>
              <a:gd name="connsiteX1" fmla="*/ 3403002 w 3403002"/>
              <a:gd name="connsiteY1" fmla="*/ 0 h 6792882"/>
              <a:gd name="connsiteX2" fmla="*/ 2907243 w 3403002"/>
              <a:gd name="connsiteY2" fmla="*/ 6640561 h 6792882"/>
              <a:gd name="connsiteX3" fmla="*/ 1161566 w 3403002"/>
              <a:gd name="connsiteY3" fmla="*/ 6792882 h 6792882"/>
              <a:gd name="connsiteX4" fmla="*/ 0 w 3403002"/>
              <a:gd name="connsiteY4" fmla="*/ 0 h 6792882"/>
              <a:gd name="connsiteX0" fmla="*/ 0 w 3403002"/>
              <a:gd name="connsiteY0" fmla="*/ 0 h 6792882"/>
              <a:gd name="connsiteX1" fmla="*/ 3403002 w 3403002"/>
              <a:gd name="connsiteY1" fmla="*/ 0 h 6792882"/>
              <a:gd name="connsiteX2" fmla="*/ 2499618 w 3403002"/>
              <a:gd name="connsiteY2" fmla="*/ 6771023 h 6792882"/>
              <a:gd name="connsiteX3" fmla="*/ 1161566 w 3403002"/>
              <a:gd name="connsiteY3" fmla="*/ 6792882 h 6792882"/>
              <a:gd name="connsiteX4" fmla="*/ 0 w 3403002"/>
              <a:gd name="connsiteY4" fmla="*/ 0 h 6792882"/>
              <a:gd name="connsiteX0" fmla="*/ 0 w 2499618"/>
              <a:gd name="connsiteY0" fmla="*/ 0 h 6792882"/>
              <a:gd name="connsiteX1" fmla="*/ 2444535 w 2499618"/>
              <a:gd name="connsiteY1" fmla="*/ 65231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92882"/>
              <a:gd name="connsiteX1" fmla="*/ 2488602 w 2499618"/>
              <a:gd name="connsiteY1" fmla="*/ 0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761109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697562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43526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9504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618" h="6771023">
                <a:moveTo>
                  <a:pt x="0" y="0"/>
                </a:moveTo>
                <a:lnTo>
                  <a:pt x="2495042" y="0"/>
                </a:lnTo>
                <a:cubicBezTo>
                  <a:pt x="2496567" y="2257008"/>
                  <a:pt x="2498093" y="4514015"/>
                  <a:pt x="2499618" y="6771023"/>
                </a:cubicBezTo>
                <a:lnTo>
                  <a:pt x="1161566" y="6767464"/>
                </a:lnTo>
                <a:lnTo>
                  <a:pt x="0" y="0"/>
                </a:lnTo>
                <a:close/>
              </a:path>
            </a:pathLst>
          </a:cu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10;&#10;Description automatically generated">
            <a:extLst>
              <a:ext uri="{FF2B5EF4-FFF2-40B4-BE49-F238E27FC236}">
                <a16:creationId xmlns:a16="http://schemas.microsoft.com/office/drawing/2014/main" id="{AC840DF4-209F-4B50-B961-761C71D3CB0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892475" y="-111532"/>
            <a:ext cx="2299525" cy="2106622"/>
          </a:xfrm>
          <a:prstGeom prst="rect">
            <a:avLst/>
          </a:prstGeom>
        </p:spPr>
      </p:pic>
      <p:sp>
        <p:nvSpPr>
          <p:cNvPr id="19" name="Rectangle 18">
            <a:extLst>
              <a:ext uri="{FF2B5EF4-FFF2-40B4-BE49-F238E27FC236}">
                <a16:creationId xmlns:a16="http://schemas.microsoft.com/office/drawing/2014/main" id="{FC8544D0-862C-4490-9C7E-0DC8C50EFC48}"/>
              </a:ext>
            </a:extLst>
          </p:cNvPr>
          <p:cNvSpPr/>
          <p:nvPr/>
        </p:nvSpPr>
        <p:spPr>
          <a:xfrm>
            <a:off x="3847650" y="3972386"/>
            <a:ext cx="2281394" cy="830997"/>
          </a:xfrm>
          <a:prstGeom prst="rect">
            <a:avLst/>
          </a:prstGeom>
        </p:spPr>
        <p:txBody>
          <a:bodyPr wrap="none">
            <a:spAutoFit/>
          </a:bodyPr>
          <a:lstStyle/>
          <a:p>
            <a:r>
              <a:rPr lang="en-GB" b="1" baseline="30000" dirty="0">
                <a:solidFill>
                  <a:schemeClr val="accent1"/>
                </a:solidFill>
                <a:latin typeface="Roboto" panose="02000000000000000000" pitchFamily="2" charset="0"/>
                <a:ea typeface="Roboto" panose="02000000000000000000" pitchFamily="2" charset="0"/>
              </a:rPr>
              <a:t>Panoramic Limassol &amp; Curium</a:t>
            </a:r>
            <a:br>
              <a:rPr lang="en-GB" b="1" baseline="30000" dirty="0">
                <a:solidFill>
                  <a:schemeClr val="accent1"/>
                </a:solidFill>
                <a:latin typeface="Roboto" panose="02000000000000000000" pitchFamily="2" charset="0"/>
                <a:ea typeface="Roboto" panose="02000000000000000000" pitchFamily="2" charset="0"/>
              </a:rPr>
            </a:br>
            <a:r>
              <a:rPr lang="en-GB" baseline="30000" dirty="0">
                <a:solidFill>
                  <a:schemeClr val="accent1"/>
                </a:solidFill>
                <a:latin typeface="Roboto" panose="02000000000000000000" pitchFamily="2" charset="0"/>
                <a:ea typeface="Roboto" panose="02000000000000000000" pitchFamily="2" charset="0"/>
              </a:rPr>
              <a:t>Duration: Half day</a:t>
            </a:r>
          </a:p>
          <a:p>
            <a:r>
              <a:rPr lang="en-GB" baseline="30000" dirty="0">
                <a:solidFill>
                  <a:schemeClr val="accent1"/>
                </a:solidFill>
                <a:latin typeface="Roboto" panose="02000000000000000000" pitchFamily="2" charset="0"/>
                <a:ea typeface="Roboto" panose="02000000000000000000" pitchFamily="2" charset="0"/>
              </a:rPr>
              <a:t>Tour code: LIM - 01</a:t>
            </a:r>
          </a:p>
          <a:p>
            <a:endParaRPr lang="en-GB" baseline="30000" dirty="0">
              <a:solidFill>
                <a:schemeClr val="accent1"/>
              </a:solidFill>
              <a:latin typeface="Roboto" panose="02000000000000000000" pitchFamily="2" charset="0"/>
              <a:ea typeface="Roboto" panose="02000000000000000000" pitchFamily="2" charset="0"/>
            </a:endParaRPr>
          </a:p>
        </p:txBody>
      </p:sp>
      <p:sp>
        <p:nvSpPr>
          <p:cNvPr id="20" name="Rectangle 19">
            <a:extLst>
              <a:ext uri="{FF2B5EF4-FFF2-40B4-BE49-F238E27FC236}">
                <a16:creationId xmlns:a16="http://schemas.microsoft.com/office/drawing/2014/main" id="{41E4F238-EE36-43CE-9C71-AC8736D5A31A}"/>
              </a:ext>
            </a:extLst>
          </p:cNvPr>
          <p:cNvSpPr/>
          <p:nvPr/>
        </p:nvSpPr>
        <p:spPr>
          <a:xfrm>
            <a:off x="300072" y="3972386"/>
            <a:ext cx="1879041" cy="646331"/>
          </a:xfrm>
          <a:prstGeom prst="rect">
            <a:avLst/>
          </a:prstGeom>
        </p:spPr>
        <p:txBody>
          <a:bodyPr wrap="none">
            <a:spAutoFit/>
          </a:bodyPr>
          <a:lstStyle/>
          <a:p>
            <a:r>
              <a:rPr lang="en-GB" b="1" baseline="30000" dirty="0">
                <a:solidFill>
                  <a:schemeClr val="accent1"/>
                </a:solidFill>
                <a:latin typeface="Roboto" panose="02000000000000000000" pitchFamily="2" charset="0"/>
                <a:ea typeface="Roboto" panose="02000000000000000000" pitchFamily="2" charset="0"/>
              </a:rPr>
              <a:t>Jerusalem &amp; Bethlehem </a:t>
            </a:r>
          </a:p>
          <a:p>
            <a:r>
              <a:rPr lang="en-GB" baseline="30000" dirty="0">
                <a:solidFill>
                  <a:schemeClr val="accent1"/>
                </a:solidFill>
                <a:latin typeface="Roboto" panose="02000000000000000000" pitchFamily="2" charset="0"/>
                <a:ea typeface="Roboto" panose="02000000000000000000" pitchFamily="2" charset="0"/>
              </a:rPr>
              <a:t>Duration: Full day </a:t>
            </a:r>
            <a:br>
              <a:rPr lang="en-GB" baseline="30000" dirty="0">
                <a:solidFill>
                  <a:schemeClr val="accent1"/>
                </a:solidFill>
                <a:latin typeface="Roboto" panose="02000000000000000000" pitchFamily="2" charset="0"/>
                <a:ea typeface="Roboto" panose="02000000000000000000" pitchFamily="2" charset="0"/>
              </a:rPr>
            </a:br>
            <a:r>
              <a:rPr lang="en-GB" baseline="30000" dirty="0">
                <a:solidFill>
                  <a:schemeClr val="accent1"/>
                </a:solidFill>
                <a:latin typeface="Roboto" panose="02000000000000000000" pitchFamily="2" charset="0"/>
                <a:ea typeface="Roboto" panose="02000000000000000000" pitchFamily="2" charset="0"/>
              </a:rPr>
              <a:t>Tour code: ASH – 01</a:t>
            </a:r>
          </a:p>
        </p:txBody>
      </p:sp>
      <p:sp>
        <p:nvSpPr>
          <p:cNvPr id="21" name="Rectangle 20">
            <a:extLst>
              <a:ext uri="{FF2B5EF4-FFF2-40B4-BE49-F238E27FC236}">
                <a16:creationId xmlns:a16="http://schemas.microsoft.com/office/drawing/2014/main" id="{2B775425-C16F-4968-95F3-0C11C89D9E16}"/>
              </a:ext>
            </a:extLst>
          </p:cNvPr>
          <p:cNvSpPr/>
          <p:nvPr/>
        </p:nvSpPr>
        <p:spPr>
          <a:xfrm>
            <a:off x="373183" y="1263944"/>
            <a:ext cx="1028702" cy="316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extLst>
              <a:ext uri="{FF2B5EF4-FFF2-40B4-BE49-F238E27FC236}">
                <a16:creationId xmlns:a16="http://schemas.microsoft.com/office/drawing/2014/main" id="{6609543E-09DD-4ADA-B3ED-405FF8246D30}"/>
              </a:ext>
            </a:extLst>
          </p:cNvPr>
          <p:cNvSpPr/>
          <p:nvPr/>
        </p:nvSpPr>
        <p:spPr>
          <a:xfrm>
            <a:off x="373182" y="1277829"/>
            <a:ext cx="1541366" cy="400110"/>
          </a:xfrm>
          <a:prstGeom prst="rect">
            <a:avLst/>
          </a:prstGeom>
        </p:spPr>
        <p:txBody>
          <a:bodyPr wrap="square">
            <a:spAutoFit/>
          </a:bodyPr>
          <a:lstStyle/>
          <a:p>
            <a:r>
              <a:rPr lang="en-GB" sz="2000" b="1" baseline="30000" dirty="0">
                <a:solidFill>
                  <a:schemeClr val="bg1"/>
                </a:solidFill>
                <a:latin typeface="Roboto" panose="02000000000000000000" pitchFamily="2" charset="0"/>
              </a:rPr>
              <a:t>ASHDOD</a:t>
            </a:r>
            <a:endParaRPr lang="en-GB" sz="2000" b="1" dirty="0"/>
          </a:p>
        </p:txBody>
      </p:sp>
      <p:sp>
        <p:nvSpPr>
          <p:cNvPr id="23" name="Rectangle 22">
            <a:extLst>
              <a:ext uri="{FF2B5EF4-FFF2-40B4-BE49-F238E27FC236}">
                <a16:creationId xmlns:a16="http://schemas.microsoft.com/office/drawing/2014/main" id="{172B30E2-1A19-4612-9019-26546C67FE7A}"/>
              </a:ext>
            </a:extLst>
          </p:cNvPr>
          <p:cNvSpPr/>
          <p:nvPr/>
        </p:nvSpPr>
        <p:spPr>
          <a:xfrm>
            <a:off x="3930846" y="1264572"/>
            <a:ext cx="1206792" cy="316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012F49CC-16D9-4299-9531-0AA0A594CCC3}"/>
              </a:ext>
            </a:extLst>
          </p:cNvPr>
          <p:cNvSpPr/>
          <p:nvPr/>
        </p:nvSpPr>
        <p:spPr>
          <a:xfrm>
            <a:off x="3930845" y="1278457"/>
            <a:ext cx="1541366" cy="400110"/>
          </a:xfrm>
          <a:prstGeom prst="rect">
            <a:avLst/>
          </a:prstGeom>
        </p:spPr>
        <p:txBody>
          <a:bodyPr wrap="square">
            <a:spAutoFit/>
          </a:bodyPr>
          <a:lstStyle/>
          <a:p>
            <a:r>
              <a:rPr lang="en-GB" sz="2000" b="1" baseline="30000" dirty="0">
                <a:solidFill>
                  <a:schemeClr val="bg1"/>
                </a:solidFill>
                <a:latin typeface="Roboto" panose="02000000000000000000" pitchFamily="2" charset="0"/>
              </a:rPr>
              <a:t>LIMASSOL</a:t>
            </a:r>
            <a:endParaRPr lang="en-GB" sz="2000" b="1" dirty="0"/>
          </a:p>
        </p:txBody>
      </p:sp>
      <p:sp>
        <p:nvSpPr>
          <p:cNvPr id="40" name="Rectangle 39">
            <a:extLst>
              <a:ext uri="{FF2B5EF4-FFF2-40B4-BE49-F238E27FC236}">
                <a16:creationId xmlns:a16="http://schemas.microsoft.com/office/drawing/2014/main" id="{004956CC-76FD-4349-8C36-32D7F130D94B}"/>
              </a:ext>
            </a:extLst>
          </p:cNvPr>
          <p:cNvSpPr/>
          <p:nvPr/>
        </p:nvSpPr>
        <p:spPr>
          <a:xfrm>
            <a:off x="10216005" y="2328215"/>
            <a:ext cx="1784350" cy="830997"/>
          </a:xfrm>
          <a:prstGeom prst="rect">
            <a:avLst/>
          </a:prstGeom>
        </p:spPr>
        <p:txBody>
          <a:bodyPr wrap="square">
            <a:spAutoFit/>
          </a:bodyPr>
          <a:lstStyle/>
          <a:p>
            <a:pPr algn="ctr"/>
            <a:r>
              <a:rPr lang="en-GB" baseline="30000" dirty="0">
                <a:solidFill>
                  <a:schemeClr val="bg1"/>
                </a:solidFill>
                <a:latin typeface="Roboto" panose="02000000000000000000" pitchFamily="2" charset="0"/>
              </a:rPr>
              <a:t>For our full range of excursions please </a:t>
            </a:r>
            <a:br>
              <a:rPr lang="en-GB" baseline="30000" dirty="0">
                <a:solidFill>
                  <a:schemeClr val="bg1"/>
                </a:solidFill>
                <a:latin typeface="Roboto" panose="02000000000000000000" pitchFamily="2" charset="0"/>
              </a:rPr>
            </a:br>
            <a:r>
              <a:rPr lang="en-GB" baseline="30000" dirty="0">
                <a:solidFill>
                  <a:schemeClr val="bg1"/>
                </a:solidFill>
                <a:latin typeface="Roboto" panose="02000000000000000000" pitchFamily="2" charset="0"/>
              </a:rPr>
              <a:t>ask for our special brochure</a:t>
            </a:r>
          </a:p>
        </p:txBody>
      </p:sp>
      <p:sp>
        <p:nvSpPr>
          <p:cNvPr id="28" name="Rectangle 27">
            <a:extLst>
              <a:ext uri="{FF2B5EF4-FFF2-40B4-BE49-F238E27FC236}">
                <a16:creationId xmlns:a16="http://schemas.microsoft.com/office/drawing/2014/main" id="{A6237E63-4385-48DE-AF68-C899BC9DF3C2}"/>
              </a:ext>
            </a:extLst>
          </p:cNvPr>
          <p:cNvSpPr/>
          <p:nvPr/>
        </p:nvSpPr>
        <p:spPr>
          <a:xfrm>
            <a:off x="7384200" y="3990060"/>
            <a:ext cx="2643672" cy="646331"/>
          </a:xfrm>
          <a:prstGeom prst="rect">
            <a:avLst/>
          </a:prstGeom>
        </p:spPr>
        <p:txBody>
          <a:bodyPr wrap="none">
            <a:spAutoFit/>
          </a:bodyPr>
          <a:lstStyle/>
          <a:p>
            <a:r>
              <a:rPr lang="en-GB" b="1" baseline="30000" dirty="0">
                <a:solidFill>
                  <a:schemeClr val="accent1"/>
                </a:solidFill>
                <a:latin typeface="Roboto" panose="02000000000000000000" pitchFamily="2" charset="0"/>
                <a:ea typeface="Roboto" panose="02000000000000000000" pitchFamily="2" charset="0"/>
              </a:rPr>
              <a:t>Acropolis of </a:t>
            </a:r>
            <a:r>
              <a:rPr lang="en-GB" b="1" baseline="30000" dirty="0" err="1">
                <a:solidFill>
                  <a:schemeClr val="accent1"/>
                </a:solidFill>
                <a:latin typeface="Roboto" panose="02000000000000000000" pitchFamily="2" charset="0"/>
                <a:ea typeface="Roboto" panose="02000000000000000000" pitchFamily="2" charset="0"/>
              </a:rPr>
              <a:t>Lindos</a:t>
            </a:r>
            <a:r>
              <a:rPr lang="en-GB" b="1" baseline="30000" dirty="0">
                <a:solidFill>
                  <a:schemeClr val="accent1"/>
                </a:solidFill>
                <a:latin typeface="Roboto" panose="02000000000000000000" pitchFamily="2" charset="0"/>
                <a:ea typeface="Roboto" panose="02000000000000000000" pitchFamily="2" charset="0"/>
              </a:rPr>
              <a:t> and the Citadel </a:t>
            </a:r>
            <a:br>
              <a:rPr lang="en-GB" b="1" baseline="30000" dirty="0">
                <a:solidFill>
                  <a:schemeClr val="accent1"/>
                </a:solidFill>
                <a:latin typeface="Roboto" panose="02000000000000000000" pitchFamily="2" charset="0"/>
                <a:ea typeface="Roboto" panose="02000000000000000000" pitchFamily="2" charset="0"/>
              </a:rPr>
            </a:br>
            <a:r>
              <a:rPr lang="en-GB" b="1" baseline="30000" dirty="0">
                <a:solidFill>
                  <a:schemeClr val="accent1"/>
                </a:solidFill>
                <a:latin typeface="Roboto" panose="02000000000000000000" pitchFamily="2" charset="0"/>
                <a:ea typeface="Roboto" panose="02000000000000000000" pitchFamily="2" charset="0"/>
              </a:rPr>
              <a:t>of the Knights  </a:t>
            </a:r>
            <a:r>
              <a:rPr lang="en-GB" baseline="30000" dirty="0">
                <a:solidFill>
                  <a:schemeClr val="accent1"/>
                </a:solidFill>
                <a:latin typeface="Roboto" panose="02000000000000000000" pitchFamily="2" charset="0"/>
                <a:ea typeface="Roboto" panose="02000000000000000000" pitchFamily="2" charset="0"/>
              </a:rPr>
              <a:t>Duration: Half day </a:t>
            </a:r>
            <a:br>
              <a:rPr lang="en-GB" baseline="30000" dirty="0">
                <a:solidFill>
                  <a:schemeClr val="accent1"/>
                </a:solidFill>
                <a:latin typeface="Roboto" panose="02000000000000000000" pitchFamily="2" charset="0"/>
                <a:ea typeface="Roboto" panose="02000000000000000000" pitchFamily="2" charset="0"/>
              </a:rPr>
            </a:br>
            <a:r>
              <a:rPr lang="en-GB" baseline="30000" dirty="0">
                <a:solidFill>
                  <a:schemeClr val="accent1"/>
                </a:solidFill>
                <a:latin typeface="Roboto" panose="02000000000000000000" pitchFamily="2" charset="0"/>
                <a:ea typeface="Roboto" panose="02000000000000000000" pitchFamily="2" charset="0"/>
              </a:rPr>
              <a:t>Tour code: RHO – 01</a:t>
            </a:r>
          </a:p>
        </p:txBody>
      </p:sp>
      <p:sp>
        <p:nvSpPr>
          <p:cNvPr id="29" name="Rectangle 28">
            <a:extLst>
              <a:ext uri="{FF2B5EF4-FFF2-40B4-BE49-F238E27FC236}">
                <a16:creationId xmlns:a16="http://schemas.microsoft.com/office/drawing/2014/main" id="{99D5706A-BF79-45E7-951B-7EF632001966}"/>
              </a:ext>
            </a:extLst>
          </p:cNvPr>
          <p:cNvSpPr/>
          <p:nvPr/>
        </p:nvSpPr>
        <p:spPr>
          <a:xfrm>
            <a:off x="7455624" y="1268993"/>
            <a:ext cx="1028702" cy="316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extLst>
              <a:ext uri="{FF2B5EF4-FFF2-40B4-BE49-F238E27FC236}">
                <a16:creationId xmlns:a16="http://schemas.microsoft.com/office/drawing/2014/main" id="{95D541A3-EA0B-4F1F-BB96-8131958C9696}"/>
              </a:ext>
            </a:extLst>
          </p:cNvPr>
          <p:cNvSpPr/>
          <p:nvPr/>
        </p:nvSpPr>
        <p:spPr>
          <a:xfrm>
            <a:off x="7457310" y="1282803"/>
            <a:ext cx="1541366" cy="400110"/>
          </a:xfrm>
          <a:prstGeom prst="rect">
            <a:avLst/>
          </a:prstGeom>
        </p:spPr>
        <p:txBody>
          <a:bodyPr wrap="square">
            <a:spAutoFit/>
          </a:bodyPr>
          <a:lstStyle/>
          <a:p>
            <a:r>
              <a:rPr lang="en-GB" sz="2000" b="1" baseline="30000" dirty="0">
                <a:solidFill>
                  <a:schemeClr val="bg1"/>
                </a:solidFill>
                <a:latin typeface="Roboto" panose="02000000000000000000" pitchFamily="2" charset="0"/>
              </a:rPr>
              <a:t>RHODES</a:t>
            </a:r>
            <a:endParaRPr lang="en-GB" sz="2000" b="1" dirty="0"/>
          </a:p>
        </p:txBody>
      </p:sp>
      <p:grpSp>
        <p:nvGrpSpPr>
          <p:cNvPr id="2" name="Group 1">
            <a:extLst>
              <a:ext uri="{FF2B5EF4-FFF2-40B4-BE49-F238E27FC236}">
                <a16:creationId xmlns:a16="http://schemas.microsoft.com/office/drawing/2014/main" id="{D264F0EA-F837-4125-A4E2-78E738660BC9}"/>
              </a:ext>
            </a:extLst>
          </p:cNvPr>
          <p:cNvGrpSpPr/>
          <p:nvPr/>
        </p:nvGrpSpPr>
        <p:grpSpPr>
          <a:xfrm>
            <a:off x="1816164" y="4728673"/>
            <a:ext cx="1918241" cy="1822056"/>
            <a:chOff x="5918264" y="4728673"/>
            <a:chExt cx="1918241" cy="1822056"/>
          </a:xfrm>
        </p:grpSpPr>
        <p:sp>
          <p:nvSpPr>
            <p:cNvPr id="34" name="Oval 33">
              <a:extLst>
                <a:ext uri="{FF2B5EF4-FFF2-40B4-BE49-F238E27FC236}">
                  <a16:creationId xmlns:a16="http://schemas.microsoft.com/office/drawing/2014/main" id="{509BC533-6DCE-4F3B-941C-D4478704F774}"/>
                </a:ext>
              </a:extLst>
            </p:cNvPr>
            <p:cNvSpPr/>
            <p:nvPr/>
          </p:nvSpPr>
          <p:spPr>
            <a:xfrm>
              <a:off x="5918264" y="4728673"/>
              <a:ext cx="1918241" cy="1822056"/>
            </a:xfrm>
            <a:prstGeom prst="ellipse">
              <a:avLst/>
            </a:prstGeom>
            <a:ln w="6350">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36" name="TextBox 35">
              <a:extLst>
                <a:ext uri="{FF2B5EF4-FFF2-40B4-BE49-F238E27FC236}">
                  <a16:creationId xmlns:a16="http://schemas.microsoft.com/office/drawing/2014/main" id="{1F1FF0C3-CEE2-4B9F-959F-C80DB342EB52}"/>
                </a:ext>
              </a:extLst>
            </p:cNvPr>
            <p:cNvSpPr txBox="1"/>
            <p:nvPr/>
          </p:nvSpPr>
          <p:spPr>
            <a:xfrm>
              <a:off x="5983240" y="5179611"/>
              <a:ext cx="1779007" cy="1061829"/>
            </a:xfrm>
            <a:prstGeom prst="rect">
              <a:avLst/>
            </a:prstGeom>
            <a:noFill/>
          </p:spPr>
          <p:txBody>
            <a:bodyPr wrap="square">
              <a:spAutoFit/>
            </a:bodyPr>
            <a:lstStyle/>
            <a:p>
              <a:pPr algn="ctr">
                <a:lnSpc>
                  <a:spcPts val="2700"/>
                </a:lnSpc>
              </a:pPr>
              <a:r>
                <a:rPr lang="en-GB" sz="4000" b="0" i="1" u="none" strike="noStrike" baseline="30000" dirty="0">
                  <a:solidFill>
                    <a:schemeClr val="accent1"/>
                  </a:solidFill>
                  <a:latin typeface="+mj-lt"/>
                </a:rPr>
                <a:t>SPECIAL</a:t>
              </a:r>
              <a:r>
                <a:rPr lang="en-GB" sz="4000" i="1" baseline="30000" dirty="0">
                  <a:solidFill>
                    <a:schemeClr val="accent1"/>
                  </a:solidFill>
                  <a:latin typeface="+mj-lt"/>
                </a:rPr>
                <a:t>OFFER</a:t>
              </a:r>
            </a:p>
            <a:p>
              <a:endParaRPr lang="en-GB" dirty="0">
                <a:solidFill>
                  <a:schemeClr val="accent1"/>
                </a:solidFill>
              </a:endParaRPr>
            </a:p>
          </p:txBody>
        </p:sp>
      </p:grpSp>
      <p:sp>
        <p:nvSpPr>
          <p:cNvPr id="31" name="Rectangle 30">
            <a:extLst>
              <a:ext uri="{FF2B5EF4-FFF2-40B4-BE49-F238E27FC236}">
                <a16:creationId xmlns:a16="http://schemas.microsoft.com/office/drawing/2014/main" id="{2AC2FD84-7835-4E3C-A813-4661BE6A49EB}"/>
              </a:ext>
            </a:extLst>
          </p:cNvPr>
          <p:cNvSpPr/>
          <p:nvPr/>
        </p:nvSpPr>
        <p:spPr>
          <a:xfrm>
            <a:off x="1930662" y="5835271"/>
            <a:ext cx="1699384" cy="584775"/>
          </a:xfrm>
          <a:prstGeom prst="rect">
            <a:avLst/>
          </a:prstGeom>
        </p:spPr>
        <p:txBody>
          <a:bodyPr wrap="square">
            <a:spAutoFit/>
          </a:bodyPr>
          <a:lstStyle/>
          <a:p>
            <a:pPr algn="ctr"/>
            <a:r>
              <a:rPr lang="en-GB" sz="2400" baseline="30000" dirty="0">
                <a:solidFill>
                  <a:schemeClr val="accent1"/>
                </a:solidFill>
                <a:latin typeface="Roboto" panose="02000000000000000000" pitchFamily="2" charset="0"/>
              </a:rPr>
              <a:t>Book More,</a:t>
            </a:r>
            <a:br>
              <a:rPr lang="en-GB" sz="2400" baseline="30000" dirty="0">
                <a:solidFill>
                  <a:schemeClr val="accent1"/>
                </a:solidFill>
                <a:latin typeface="Roboto" panose="02000000000000000000" pitchFamily="2" charset="0"/>
              </a:rPr>
            </a:br>
            <a:r>
              <a:rPr lang="en-GB" sz="2400" baseline="30000" dirty="0">
                <a:solidFill>
                  <a:schemeClr val="accent1"/>
                </a:solidFill>
                <a:latin typeface="Roboto" panose="02000000000000000000" pitchFamily="2" charset="0"/>
              </a:rPr>
              <a:t>Save More</a:t>
            </a:r>
          </a:p>
        </p:txBody>
      </p:sp>
      <p:pic>
        <p:nvPicPr>
          <p:cNvPr id="41" name="Picture 40" descr="Shape, circle&#10;&#10;Description automatically generated">
            <a:extLst>
              <a:ext uri="{FF2B5EF4-FFF2-40B4-BE49-F238E27FC236}">
                <a16:creationId xmlns:a16="http://schemas.microsoft.com/office/drawing/2014/main" id="{9C127F45-ECEC-4146-A79B-7034F68E764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11546" y="3291552"/>
            <a:ext cx="4701065" cy="4701065"/>
          </a:xfrm>
          <a:prstGeom prst="rect">
            <a:avLst/>
          </a:prstGeom>
        </p:spPr>
      </p:pic>
    </p:spTree>
    <p:extLst>
      <p:ext uri="{BB962C8B-B14F-4D97-AF65-F5344CB8AC3E}">
        <p14:creationId xmlns:p14="http://schemas.microsoft.com/office/powerpoint/2010/main" val="228292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6AA8E8C-4A1A-4D59-836C-A50C41A85B5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3715"/>
          <a:stretch/>
        </p:blipFill>
        <p:spPr>
          <a:xfrm>
            <a:off x="6216127" y="3960775"/>
            <a:ext cx="4900825" cy="2897226"/>
          </a:xfrm>
          <a:prstGeom prst="rect">
            <a:avLst/>
          </a:prstGeom>
        </p:spPr>
      </p:pic>
      <p:pic>
        <p:nvPicPr>
          <p:cNvPr id="13" name="Picture 12">
            <a:extLst>
              <a:ext uri="{FF2B5EF4-FFF2-40B4-BE49-F238E27FC236}">
                <a16:creationId xmlns:a16="http://schemas.microsoft.com/office/drawing/2014/main" id="{396AFA70-D02F-483F-B1CF-4B716541E30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216126" y="859536"/>
            <a:ext cx="4180601" cy="3044759"/>
          </a:xfrm>
          <a:prstGeom prst="rect">
            <a:avLst/>
          </a:prstGeom>
        </p:spPr>
      </p:pic>
      <p:pic>
        <p:nvPicPr>
          <p:cNvPr id="6" name="Picture 5">
            <a:extLst>
              <a:ext uri="{FF2B5EF4-FFF2-40B4-BE49-F238E27FC236}">
                <a16:creationId xmlns:a16="http://schemas.microsoft.com/office/drawing/2014/main" id="{0FA1EE71-C6E1-4A3E-BEE7-A553C3F1030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1447"/>
          <a:stretch/>
        </p:blipFill>
        <p:spPr>
          <a:xfrm>
            <a:off x="0" y="-1265"/>
            <a:ext cx="6160546" cy="6870024"/>
          </a:xfrm>
          <a:prstGeom prst="rect">
            <a:avLst/>
          </a:prstGeom>
        </p:spPr>
      </p:pic>
      <p:sp>
        <p:nvSpPr>
          <p:cNvPr id="3" name="Rectangle 2">
            <a:extLst>
              <a:ext uri="{FF2B5EF4-FFF2-40B4-BE49-F238E27FC236}">
                <a16:creationId xmlns:a16="http://schemas.microsoft.com/office/drawing/2014/main" id="{8CBC61B5-D1F6-4A56-BA3C-810EE8399E7F}"/>
              </a:ext>
            </a:extLst>
          </p:cNvPr>
          <p:cNvSpPr/>
          <p:nvPr/>
        </p:nvSpPr>
        <p:spPr>
          <a:xfrm>
            <a:off x="0" y="0"/>
            <a:ext cx="12192000" cy="975444"/>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A8F8F0CC-684D-4CEE-B79B-349B94A835CB}"/>
              </a:ext>
            </a:extLst>
          </p:cNvPr>
          <p:cNvSpPr txBox="1"/>
          <p:nvPr/>
        </p:nvSpPr>
        <p:spPr>
          <a:xfrm>
            <a:off x="299789" y="347643"/>
            <a:ext cx="5135666" cy="59741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1" u="none" strike="noStrike" kern="1200" cap="none" spc="-300" normalizeH="0" baseline="30000" noProof="0" dirty="0">
                <a:ln>
                  <a:noFill/>
                </a:ln>
                <a:solidFill>
                  <a:schemeClr val="accent1"/>
                </a:solidFill>
                <a:effectLst/>
                <a:uLnTx/>
                <a:uFillTx/>
                <a:latin typeface="+mj-lt"/>
                <a:ea typeface="Josefin Sans" pitchFamily="2" charset="0"/>
                <a:cs typeface="+mn-cs"/>
              </a:rPr>
              <a:t>Steps of PAUL</a:t>
            </a:r>
          </a:p>
        </p:txBody>
      </p:sp>
      <p:sp>
        <p:nvSpPr>
          <p:cNvPr id="7" name="TextBox 6">
            <a:extLst>
              <a:ext uri="{FF2B5EF4-FFF2-40B4-BE49-F238E27FC236}">
                <a16:creationId xmlns:a16="http://schemas.microsoft.com/office/drawing/2014/main" id="{C6D52A80-500E-4ED4-8680-1B5DFAA8F642}"/>
              </a:ext>
            </a:extLst>
          </p:cNvPr>
          <p:cNvSpPr txBox="1"/>
          <p:nvPr/>
        </p:nvSpPr>
        <p:spPr>
          <a:xfrm>
            <a:off x="240793" y="1187019"/>
            <a:ext cx="5919753" cy="502702"/>
          </a:xfrm>
          <a:prstGeom prst="rect">
            <a:avLst/>
          </a:prstGeom>
          <a:noFill/>
        </p:spPr>
        <p:txBody>
          <a:bodyPr wrap="square">
            <a:spAutoFit/>
          </a:bodyPr>
          <a:lstStyle/>
          <a:p>
            <a:pPr marR="0" algn="l" rtl="0"/>
            <a:r>
              <a:rPr lang="en-GB" sz="2000" b="0" i="0" u="none" strike="noStrike" baseline="30000" dirty="0">
                <a:solidFill>
                  <a:srgbClr val="000000"/>
                </a:solidFill>
                <a:latin typeface="Gotham Book" panose="02000603040000020004" pitchFamily="2" charset="0"/>
              </a:rPr>
              <a:t>Athens | Thessaloniki | Kavala</a:t>
            </a:r>
            <a:br>
              <a:rPr lang="en-GB" sz="2000" b="0" i="0" u="none" strike="noStrike" baseline="30000" dirty="0">
                <a:solidFill>
                  <a:srgbClr val="000000"/>
                </a:solidFill>
                <a:latin typeface="Gotham Book" panose="02000603040000020004" pitchFamily="2" charset="0"/>
              </a:rPr>
            </a:br>
            <a:r>
              <a:rPr lang="en-GB" sz="2000" b="0" i="0" u="none" strike="noStrike" baseline="30000" dirty="0">
                <a:solidFill>
                  <a:srgbClr val="000000"/>
                </a:solidFill>
                <a:latin typeface="Gotham Book" panose="02000603040000020004" pitchFamily="2" charset="0"/>
              </a:rPr>
              <a:t>Istanbul | </a:t>
            </a:r>
            <a:r>
              <a:rPr lang="en-GB" sz="2000" b="0" i="0" u="none" strike="noStrike" baseline="30000" dirty="0" err="1">
                <a:solidFill>
                  <a:srgbClr val="000000"/>
                </a:solidFill>
                <a:latin typeface="Gotham Book" panose="02000603040000020004" pitchFamily="2" charset="0"/>
              </a:rPr>
              <a:t>Dikili</a:t>
            </a:r>
            <a:r>
              <a:rPr lang="en-GB" sz="2000" b="0" i="0" u="none" strike="noStrike" baseline="30000" dirty="0">
                <a:solidFill>
                  <a:srgbClr val="000000"/>
                </a:solidFill>
                <a:latin typeface="Gotham Book" panose="02000603040000020004" pitchFamily="2" charset="0"/>
              </a:rPr>
              <a:t> | </a:t>
            </a:r>
            <a:r>
              <a:rPr lang="en-GB" sz="2000" b="0" i="0" u="none" strike="noStrike" baseline="30000" dirty="0" err="1">
                <a:solidFill>
                  <a:srgbClr val="000000"/>
                </a:solidFill>
                <a:latin typeface="Gotham Book" panose="02000603040000020004" pitchFamily="2" charset="0"/>
              </a:rPr>
              <a:t>Kusadasi</a:t>
            </a:r>
            <a:r>
              <a:rPr lang="en-GB" sz="2000" b="0" i="0" u="none" strike="noStrike" baseline="30000" dirty="0">
                <a:solidFill>
                  <a:srgbClr val="000000"/>
                </a:solidFill>
                <a:latin typeface="Gotham Book" panose="02000603040000020004" pitchFamily="2" charset="0"/>
              </a:rPr>
              <a:t> | Patmos</a:t>
            </a:r>
          </a:p>
        </p:txBody>
      </p:sp>
      <p:sp>
        <p:nvSpPr>
          <p:cNvPr id="8" name="TextBox 7">
            <a:extLst>
              <a:ext uri="{FF2B5EF4-FFF2-40B4-BE49-F238E27FC236}">
                <a16:creationId xmlns:a16="http://schemas.microsoft.com/office/drawing/2014/main" id="{7EC372D3-4E11-49CE-9839-615973BC6BD6}"/>
              </a:ext>
            </a:extLst>
          </p:cNvPr>
          <p:cNvSpPr txBox="1"/>
          <p:nvPr/>
        </p:nvSpPr>
        <p:spPr>
          <a:xfrm>
            <a:off x="3879667" y="473537"/>
            <a:ext cx="5269108" cy="461665"/>
          </a:xfrm>
          <a:prstGeom prst="rect">
            <a:avLst/>
          </a:prstGeom>
          <a:noFill/>
        </p:spPr>
        <p:txBody>
          <a:bodyPr wrap="square">
            <a:spAutoFit/>
          </a:bodyPr>
          <a:lstStyle/>
          <a:p>
            <a:pPr marR="0" algn="l" rtl="0"/>
            <a:r>
              <a:rPr lang="en-GB" sz="3600" b="0" i="1" u="none" strike="noStrike" baseline="30000" dirty="0">
                <a:solidFill>
                  <a:srgbClr val="154194"/>
                </a:solidFill>
                <a:latin typeface="+mj-lt"/>
              </a:rPr>
              <a:t>7 night All-Inclusive cruise</a:t>
            </a:r>
          </a:p>
        </p:txBody>
      </p:sp>
      <p:sp>
        <p:nvSpPr>
          <p:cNvPr id="9" name="Rectangle 8">
            <a:extLst>
              <a:ext uri="{FF2B5EF4-FFF2-40B4-BE49-F238E27FC236}">
                <a16:creationId xmlns:a16="http://schemas.microsoft.com/office/drawing/2014/main" id="{49C5DA49-4A0E-4D67-A267-470A9080DF6C}"/>
              </a:ext>
            </a:extLst>
          </p:cNvPr>
          <p:cNvSpPr/>
          <p:nvPr/>
        </p:nvSpPr>
        <p:spPr>
          <a:xfrm>
            <a:off x="9691575" y="-1"/>
            <a:ext cx="2499618" cy="6861305"/>
          </a:xfrm>
          <a:custGeom>
            <a:avLst/>
            <a:gdLst>
              <a:gd name="connsiteX0" fmla="*/ 0 w 3403002"/>
              <a:gd name="connsiteY0" fmla="*/ 0 h 6858000"/>
              <a:gd name="connsiteX1" fmla="*/ 3403002 w 3403002"/>
              <a:gd name="connsiteY1" fmla="*/ 0 h 6858000"/>
              <a:gd name="connsiteX2" fmla="*/ 3403002 w 3403002"/>
              <a:gd name="connsiteY2" fmla="*/ 6858000 h 6858000"/>
              <a:gd name="connsiteX3" fmla="*/ 0 w 3403002"/>
              <a:gd name="connsiteY3" fmla="*/ 6858000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925158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72583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61566 w 3403002"/>
              <a:gd name="connsiteY3" fmla="*/ 6792882 h 6858000"/>
              <a:gd name="connsiteX4" fmla="*/ 0 w 3403002"/>
              <a:gd name="connsiteY4" fmla="*/ 0 h 6858000"/>
              <a:gd name="connsiteX0" fmla="*/ 0 w 3403002"/>
              <a:gd name="connsiteY0" fmla="*/ 0 h 6792882"/>
              <a:gd name="connsiteX1" fmla="*/ 3403002 w 3403002"/>
              <a:gd name="connsiteY1" fmla="*/ 0 h 6792882"/>
              <a:gd name="connsiteX2" fmla="*/ 2907243 w 3403002"/>
              <a:gd name="connsiteY2" fmla="*/ 6640561 h 6792882"/>
              <a:gd name="connsiteX3" fmla="*/ 1161566 w 3403002"/>
              <a:gd name="connsiteY3" fmla="*/ 6792882 h 6792882"/>
              <a:gd name="connsiteX4" fmla="*/ 0 w 3403002"/>
              <a:gd name="connsiteY4" fmla="*/ 0 h 6792882"/>
              <a:gd name="connsiteX0" fmla="*/ 0 w 3403002"/>
              <a:gd name="connsiteY0" fmla="*/ 0 h 6792882"/>
              <a:gd name="connsiteX1" fmla="*/ 3403002 w 3403002"/>
              <a:gd name="connsiteY1" fmla="*/ 0 h 6792882"/>
              <a:gd name="connsiteX2" fmla="*/ 2499618 w 3403002"/>
              <a:gd name="connsiteY2" fmla="*/ 6771023 h 6792882"/>
              <a:gd name="connsiteX3" fmla="*/ 1161566 w 3403002"/>
              <a:gd name="connsiteY3" fmla="*/ 6792882 h 6792882"/>
              <a:gd name="connsiteX4" fmla="*/ 0 w 3403002"/>
              <a:gd name="connsiteY4" fmla="*/ 0 h 6792882"/>
              <a:gd name="connsiteX0" fmla="*/ 0 w 2499618"/>
              <a:gd name="connsiteY0" fmla="*/ 0 h 6792882"/>
              <a:gd name="connsiteX1" fmla="*/ 2444535 w 2499618"/>
              <a:gd name="connsiteY1" fmla="*/ 65231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92882"/>
              <a:gd name="connsiteX1" fmla="*/ 2488602 w 2499618"/>
              <a:gd name="connsiteY1" fmla="*/ 0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761109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697562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43526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9504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618" h="6771023">
                <a:moveTo>
                  <a:pt x="0" y="0"/>
                </a:moveTo>
                <a:lnTo>
                  <a:pt x="2495042" y="0"/>
                </a:lnTo>
                <a:cubicBezTo>
                  <a:pt x="2496567" y="2257008"/>
                  <a:pt x="2498093" y="4514015"/>
                  <a:pt x="2499618" y="6771023"/>
                </a:cubicBezTo>
                <a:lnTo>
                  <a:pt x="1161566" y="6767464"/>
                </a:lnTo>
                <a:lnTo>
                  <a:pt x="0" y="0"/>
                </a:lnTo>
                <a:close/>
              </a:path>
            </a:pathLst>
          </a:cu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10;&#10;Description automatically generated">
            <a:extLst>
              <a:ext uri="{FF2B5EF4-FFF2-40B4-BE49-F238E27FC236}">
                <a16:creationId xmlns:a16="http://schemas.microsoft.com/office/drawing/2014/main" id="{AC840DF4-209F-4B50-B961-761C71D3CB0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92475" y="-111532"/>
            <a:ext cx="2299525" cy="2106622"/>
          </a:xfrm>
          <a:prstGeom prst="rect">
            <a:avLst/>
          </a:prstGeom>
        </p:spPr>
      </p:pic>
      <p:sp>
        <p:nvSpPr>
          <p:cNvPr id="17" name="TextBox 16">
            <a:extLst>
              <a:ext uri="{FF2B5EF4-FFF2-40B4-BE49-F238E27FC236}">
                <a16:creationId xmlns:a16="http://schemas.microsoft.com/office/drawing/2014/main" id="{B6641DAF-E162-4F19-98B3-95ABF3806B45}"/>
              </a:ext>
            </a:extLst>
          </p:cNvPr>
          <p:cNvSpPr txBox="1"/>
          <p:nvPr/>
        </p:nvSpPr>
        <p:spPr>
          <a:xfrm>
            <a:off x="240236" y="2165462"/>
            <a:ext cx="5919753" cy="810478"/>
          </a:xfrm>
          <a:prstGeom prst="rect">
            <a:avLst/>
          </a:prstGeom>
          <a:noFill/>
        </p:spPr>
        <p:txBody>
          <a:bodyPr wrap="square">
            <a:spAutoFit/>
          </a:bodyPr>
          <a:lstStyle/>
          <a:p>
            <a:pPr marR="0" algn="l" rtl="0"/>
            <a:r>
              <a:rPr lang="en-GB" sz="2000" b="0" i="0" u="none" strike="noStrike" baseline="30000" dirty="0">
                <a:solidFill>
                  <a:srgbClr val="154194"/>
                </a:solidFill>
                <a:latin typeface="Gotham Book" panose="02000603040000020004" pitchFamily="2" charset="0"/>
              </a:rPr>
              <a:t>•</a:t>
            </a:r>
            <a:r>
              <a:rPr lang="en-GB" sz="2000" b="0" i="0" u="none" strike="noStrike" baseline="30000" dirty="0">
                <a:solidFill>
                  <a:srgbClr val="000000"/>
                </a:solidFill>
                <a:latin typeface="Gotham Book" panose="02000603040000020004" pitchFamily="2" charset="0"/>
              </a:rPr>
              <a:t> </a:t>
            </a:r>
            <a:r>
              <a:rPr lang="en-GB" sz="2000" b="0" i="0" u="none" strike="noStrike" baseline="30000" dirty="0" err="1">
                <a:solidFill>
                  <a:srgbClr val="000000"/>
                </a:solidFill>
                <a:latin typeface="Gotham Bold" panose="02000803030000020004" pitchFamily="2" charset="0"/>
              </a:rPr>
              <a:t>Veria</a:t>
            </a:r>
            <a:r>
              <a:rPr lang="en-GB" sz="2000" b="0" i="0" u="none" strike="noStrike" baseline="30000" dirty="0">
                <a:solidFill>
                  <a:srgbClr val="000000"/>
                </a:solidFill>
                <a:latin typeface="Gotham Book" panose="02000603040000020004" pitchFamily="2" charset="0"/>
              </a:rPr>
              <a:t>, Thessaloniki</a:t>
            </a:r>
          </a:p>
          <a:p>
            <a:pPr marR="0" algn="l" rtl="0"/>
            <a:r>
              <a:rPr lang="en-GB" sz="2000" b="0" i="0" u="none" strike="noStrike" baseline="30000" dirty="0">
                <a:solidFill>
                  <a:srgbClr val="154194"/>
                </a:solidFill>
                <a:latin typeface="Gotham Book" panose="02000603040000020004" pitchFamily="2" charset="0"/>
              </a:rPr>
              <a:t>•</a:t>
            </a:r>
            <a:r>
              <a:rPr lang="en-GB" sz="2000" b="0" i="0" u="none" strike="noStrike" baseline="30000" dirty="0">
                <a:solidFill>
                  <a:srgbClr val="000000"/>
                </a:solidFill>
                <a:latin typeface="Gotham Book" panose="02000603040000020004" pitchFamily="2" charset="0"/>
              </a:rPr>
              <a:t> </a:t>
            </a:r>
            <a:r>
              <a:rPr lang="en-GB" sz="2000" b="0" i="0" u="none" strike="noStrike" baseline="30000" dirty="0">
                <a:solidFill>
                  <a:srgbClr val="000000"/>
                </a:solidFill>
                <a:latin typeface="Gotham Bold" panose="02000803030000020004" pitchFamily="2" charset="0"/>
              </a:rPr>
              <a:t>Ephesus and Miletus</a:t>
            </a:r>
            <a:r>
              <a:rPr lang="en-GB" sz="2000" b="0" i="0" u="none" strike="noStrike" baseline="30000" dirty="0">
                <a:solidFill>
                  <a:srgbClr val="000000"/>
                </a:solidFill>
                <a:latin typeface="Gotham Book" panose="02000603040000020004" pitchFamily="2" charset="0"/>
              </a:rPr>
              <a:t>, </a:t>
            </a:r>
            <a:r>
              <a:rPr lang="en-GB" sz="2000" b="0" i="0" u="none" strike="noStrike" baseline="30000" dirty="0" err="1">
                <a:solidFill>
                  <a:srgbClr val="000000"/>
                </a:solidFill>
                <a:latin typeface="Gotham Book" panose="02000603040000020004" pitchFamily="2" charset="0"/>
              </a:rPr>
              <a:t>Kusadasi</a:t>
            </a:r>
            <a:endParaRPr lang="en-GB" sz="2000" b="0" i="0" u="none" strike="noStrike" baseline="30000" dirty="0">
              <a:solidFill>
                <a:srgbClr val="000000"/>
              </a:solidFill>
              <a:latin typeface="Gotham Book" panose="02000603040000020004" pitchFamily="2" charset="0"/>
            </a:endParaRPr>
          </a:p>
          <a:p>
            <a:pPr marR="0" algn="l" rtl="0"/>
            <a:endParaRPr lang="en-GB" sz="2000" dirty="0"/>
          </a:p>
        </p:txBody>
      </p:sp>
      <p:sp>
        <p:nvSpPr>
          <p:cNvPr id="19" name="TextBox 18">
            <a:extLst>
              <a:ext uri="{FF2B5EF4-FFF2-40B4-BE49-F238E27FC236}">
                <a16:creationId xmlns:a16="http://schemas.microsoft.com/office/drawing/2014/main" id="{D59E1A86-6C63-4B31-A85A-52FFCFC1E34D}"/>
              </a:ext>
            </a:extLst>
          </p:cNvPr>
          <p:cNvSpPr txBox="1"/>
          <p:nvPr/>
        </p:nvSpPr>
        <p:spPr>
          <a:xfrm>
            <a:off x="240236" y="1846435"/>
            <a:ext cx="5919753" cy="379591"/>
          </a:xfrm>
          <a:prstGeom prst="rect">
            <a:avLst/>
          </a:prstGeom>
          <a:noFill/>
        </p:spPr>
        <p:txBody>
          <a:bodyPr wrap="square">
            <a:spAutoFit/>
          </a:bodyPr>
          <a:lstStyle/>
          <a:p>
            <a:pPr marR="0" algn="l" rtl="0"/>
            <a:r>
              <a:rPr lang="en-GB" sz="2800" b="0" i="1" u="none" strike="noStrike" baseline="30000" dirty="0">
                <a:solidFill>
                  <a:srgbClr val="154194"/>
                </a:solidFill>
                <a:latin typeface="+mj-lt"/>
              </a:rPr>
              <a:t>Included excursions</a:t>
            </a:r>
          </a:p>
        </p:txBody>
      </p:sp>
      <p:pic>
        <p:nvPicPr>
          <p:cNvPr id="5" name="Picture 4" descr="A picture containing logo&#10;&#10;Description automatically generated">
            <a:extLst>
              <a:ext uri="{FF2B5EF4-FFF2-40B4-BE49-F238E27FC236}">
                <a16:creationId xmlns:a16="http://schemas.microsoft.com/office/drawing/2014/main" id="{A373779C-1C55-489D-848C-A25239571F7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009937" y="1052975"/>
            <a:ext cx="881349" cy="864583"/>
          </a:xfrm>
          <a:prstGeom prst="rect">
            <a:avLst/>
          </a:prstGeom>
        </p:spPr>
      </p:pic>
      <p:pic>
        <p:nvPicPr>
          <p:cNvPr id="12" name="Picture 11" descr="A picture containing logo&#10;&#10;Description automatically generated">
            <a:extLst>
              <a:ext uri="{FF2B5EF4-FFF2-40B4-BE49-F238E27FC236}">
                <a16:creationId xmlns:a16="http://schemas.microsoft.com/office/drawing/2014/main" id="{6B489E96-D234-4389-AB9D-92F74B6C84DA}"/>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294048" y="1528812"/>
            <a:ext cx="670222" cy="1082989"/>
          </a:xfrm>
          <a:prstGeom prst="rect">
            <a:avLst/>
          </a:prstGeom>
        </p:spPr>
      </p:pic>
    </p:spTree>
    <p:extLst>
      <p:ext uri="{BB962C8B-B14F-4D97-AF65-F5344CB8AC3E}">
        <p14:creationId xmlns:p14="http://schemas.microsoft.com/office/powerpoint/2010/main" val="3248371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B931021-E8D5-411A-B37B-D8D2D7377029}"/>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4368937" y="917231"/>
            <a:ext cx="6041573" cy="3878830"/>
          </a:xfrm>
          <a:prstGeom prst="rect">
            <a:avLst/>
          </a:prstGeom>
          <a:effectLst>
            <a:softEdge rad="0"/>
          </a:effectLst>
        </p:spPr>
      </p:pic>
      <p:sp>
        <p:nvSpPr>
          <p:cNvPr id="3" name="Rectangle 2">
            <a:extLst>
              <a:ext uri="{FF2B5EF4-FFF2-40B4-BE49-F238E27FC236}">
                <a16:creationId xmlns:a16="http://schemas.microsoft.com/office/drawing/2014/main" id="{8CBC61B5-D1F6-4A56-BA3C-810EE8399E7F}"/>
              </a:ext>
            </a:extLst>
          </p:cNvPr>
          <p:cNvSpPr/>
          <p:nvPr/>
        </p:nvSpPr>
        <p:spPr>
          <a:xfrm>
            <a:off x="0" y="0"/>
            <a:ext cx="12192000" cy="975444"/>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9C5DA49-4A0E-4D67-A267-470A9080DF6C}"/>
              </a:ext>
            </a:extLst>
          </p:cNvPr>
          <p:cNvSpPr/>
          <p:nvPr/>
        </p:nvSpPr>
        <p:spPr>
          <a:xfrm>
            <a:off x="9691575" y="-1"/>
            <a:ext cx="2499618" cy="6861305"/>
          </a:xfrm>
          <a:custGeom>
            <a:avLst/>
            <a:gdLst>
              <a:gd name="connsiteX0" fmla="*/ 0 w 3403002"/>
              <a:gd name="connsiteY0" fmla="*/ 0 h 6858000"/>
              <a:gd name="connsiteX1" fmla="*/ 3403002 w 3403002"/>
              <a:gd name="connsiteY1" fmla="*/ 0 h 6858000"/>
              <a:gd name="connsiteX2" fmla="*/ 3403002 w 3403002"/>
              <a:gd name="connsiteY2" fmla="*/ 6858000 h 6858000"/>
              <a:gd name="connsiteX3" fmla="*/ 0 w 3403002"/>
              <a:gd name="connsiteY3" fmla="*/ 6858000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925158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72583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61566 w 3403002"/>
              <a:gd name="connsiteY3" fmla="*/ 6792882 h 6858000"/>
              <a:gd name="connsiteX4" fmla="*/ 0 w 3403002"/>
              <a:gd name="connsiteY4" fmla="*/ 0 h 6858000"/>
              <a:gd name="connsiteX0" fmla="*/ 0 w 3403002"/>
              <a:gd name="connsiteY0" fmla="*/ 0 h 6792882"/>
              <a:gd name="connsiteX1" fmla="*/ 3403002 w 3403002"/>
              <a:gd name="connsiteY1" fmla="*/ 0 h 6792882"/>
              <a:gd name="connsiteX2" fmla="*/ 2907243 w 3403002"/>
              <a:gd name="connsiteY2" fmla="*/ 6640561 h 6792882"/>
              <a:gd name="connsiteX3" fmla="*/ 1161566 w 3403002"/>
              <a:gd name="connsiteY3" fmla="*/ 6792882 h 6792882"/>
              <a:gd name="connsiteX4" fmla="*/ 0 w 3403002"/>
              <a:gd name="connsiteY4" fmla="*/ 0 h 6792882"/>
              <a:gd name="connsiteX0" fmla="*/ 0 w 3403002"/>
              <a:gd name="connsiteY0" fmla="*/ 0 h 6792882"/>
              <a:gd name="connsiteX1" fmla="*/ 3403002 w 3403002"/>
              <a:gd name="connsiteY1" fmla="*/ 0 h 6792882"/>
              <a:gd name="connsiteX2" fmla="*/ 2499618 w 3403002"/>
              <a:gd name="connsiteY2" fmla="*/ 6771023 h 6792882"/>
              <a:gd name="connsiteX3" fmla="*/ 1161566 w 3403002"/>
              <a:gd name="connsiteY3" fmla="*/ 6792882 h 6792882"/>
              <a:gd name="connsiteX4" fmla="*/ 0 w 3403002"/>
              <a:gd name="connsiteY4" fmla="*/ 0 h 6792882"/>
              <a:gd name="connsiteX0" fmla="*/ 0 w 2499618"/>
              <a:gd name="connsiteY0" fmla="*/ 0 h 6792882"/>
              <a:gd name="connsiteX1" fmla="*/ 2444535 w 2499618"/>
              <a:gd name="connsiteY1" fmla="*/ 65231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92882"/>
              <a:gd name="connsiteX1" fmla="*/ 2488602 w 2499618"/>
              <a:gd name="connsiteY1" fmla="*/ 0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761109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697562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43526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9504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618" h="6771023">
                <a:moveTo>
                  <a:pt x="0" y="0"/>
                </a:moveTo>
                <a:lnTo>
                  <a:pt x="2495042" y="0"/>
                </a:lnTo>
                <a:cubicBezTo>
                  <a:pt x="2496567" y="2257008"/>
                  <a:pt x="2498093" y="4514015"/>
                  <a:pt x="2499618" y="6771023"/>
                </a:cubicBezTo>
                <a:lnTo>
                  <a:pt x="1161566" y="6767464"/>
                </a:lnTo>
                <a:lnTo>
                  <a:pt x="0" y="0"/>
                </a:lnTo>
                <a:close/>
              </a:path>
            </a:pathLst>
          </a:cu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10;&#10;Description automatically generated">
            <a:extLst>
              <a:ext uri="{FF2B5EF4-FFF2-40B4-BE49-F238E27FC236}">
                <a16:creationId xmlns:a16="http://schemas.microsoft.com/office/drawing/2014/main" id="{AC840DF4-209F-4B50-B961-761C71D3CB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92475" y="-111532"/>
            <a:ext cx="2299525" cy="2106622"/>
          </a:xfrm>
          <a:prstGeom prst="rect">
            <a:avLst/>
          </a:prstGeom>
        </p:spPr>
      </p:pic>
      <p:pic>
        <p:nvPicPr>
          <p:cNvPr id="18" name="Picture 17">
            <a:extLst>
              <a:ext uri="{FF2B5EF4-FFF2-40B4-BE49-F238E27FC236}">
                <a16:creationId xmlns:a16="http://schemas.microsoft.com/office/drawing/2014/main" id="{05052E8E-934B-409D-AC7A-B2932027579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83268" y="993889"/>
            <a:ext cx="4035199" cy="3474754"/>
          </a:xfrm>
          <a:prstGeom prst="rect">
            <a:avLst/>
          </a:prstGeom>
        </p:spPr>
      </p:pic>
      <p:sp>
        <p:nvSpPr>
          <p:cNvPr id="27" name="TextBox 26">
            <a:extLst>
              <a:ext uri="{FF2B5EF4-FFF2-40B4-BE49-F238E27FC236}">
                <a16:creationId xmlns:a16="http://schemas.microsoft.com/office/drawing/2014/main" id="{3D8C5FBE-0EDA-491C-B782-2358C3506F12}"/>
              </a:ext>
            </a:extLst>
          </p:cNvPr>
          <p:cNvSpPr txBox="1"/>
          <p:nvPr/>
        </p:nvSpPr>
        <p:spPr>
          <a:xfrm>
            <a:off x="380075" y="4602248"/>
            <a:ext cx="6096000" cy="261610"/>
          </a:xfrm>
          <a:prstGeom prst="rect">
            <a:avLst/>
          </a:prstGeom>
          <a:noFill/>
        </p:spPr>
        <p:txBody>
          <a:bodyPr wrap="square">
            <a:spAutoFit/>
          </a:bodyPr>
          <a:lstStyle/>
          <a:p>
            <a:r>
              <a:rPr lang="en-GB" sz="1100" dirty="0">
                <a:latin typeface="Gotham Book" panose="02000603040000020004" pitchFamily="2" charset="0"/>
              </a:rPr>
              <a:t>*Tendering weather permitting.</a:t>
            </a:r>
          </a:p>
        </p:txBody>
      </p:sp>
      <p:sp>
        <p:nvSpPr>
          <p:cNvPr id="12" name="TextBox 11">
            <a:extLst>
              <a:ext uri="{FF2B5EF4-FFF2-40B4-BE49-F238E27FC236}">
                <a16:creationId xmlns:a16="http://schemas.microsoft.com/office/drawing/2014/main" id="{033BC931-BC26-4CF2-BA06-114E6501F342}"/>
              </a:ext>
            </a:extLst>
          </p:cNvPr>
          <p:cNvSpPr txBox="1"/>
          <p:nvPr/>
        </p:nvSpPr>
        <p:spPr>
          <a:xfrm>
            <a:off x="4854902" y="5047112"/>
            <a:ext cx="2586703" cy="697627"/>
          </a:xfrm>
          <a:prstGeom prst="rect">
            <a:avLst/>
          </a:prstGeom>
          <a:noFill/>
        </p:spPr>
        <p:txBody>
          <a:bodyPr wrap="square">
            <a:spAutoFit/>
          </a:bodyPr>
          <a:lstStyle/>
          <a:p>
            <a:pPr>
              <a:spcAft>
                <a:spcPts val="200"/>
              </a:spcAft>
            </a:pPr>
            <a:r>
              <a:rPr lang="en-GB" sz="1400" b="1" dirty="0">
                <a:solidFill>
                  <a:schemeClr val="accent1"/>
                </a:solidFill>
                <a:latin typeface="Gotham Book" panose="02000603040000020004" pitchFamily="2" charset="0"/>
              </a:rPr>
              <a:t>2021 sailing dates:</a:t>
            </a:r>
          </a:p>
          <a:p>
            <a:pPr>
              <a:spcAft>
                <a:spcPts val="200"/>
              </a:spcAft>
            </a:pPr>
            <a:r>
              <a:rPr lang="en-GB" sz="1100" dirty="0">
                <a:latin typeface="Gotham Book" panose="02000603040000020004" pitchFamily="2" charset="0"/>
              </a:rPr>
              <a:t>October	16</a:t>
            </a:r>
          </a:p>
          <a:p>
            <a:pPr>
              <a:spcAft>
                <a:spcPts val="200"/>
              </a:spcAft>
            </a:pPr>
            <a:r>
              <a:rPr lang="en-GB" sz="1100" dirty="0">
                <a:latin typeface="Gotham Book" panose="02000603040000020004" pitchFamily="2" charset="0"/>
              </a:rPr>
              <a:t>November	13</a:t>
            </a:r>
          </a:p>
        </p:txBody>
      </p:sp>
      <p:sp>
        <p:nvSpPr>
          <p:cNvPr id="13" name="TextBox 12">
            <a:extLst>
              <a:ext uri="{FF2B5EF4-FFF2-40B4-BE49-F238E27FC236}">
                <a16:creationId xmlns:a16="http://schemas.microsoft.com/office/drawing/2014/main" id="{5FEE5B2C-3C10-4B3D-B1B0-EF37507CEEF1}"/>
              </a:ext>
            </a:extLst>
          </p:cNvPr>
          <p:cNvSpPr txBox="1"/>
          <p:nvPr/>
        </p:nvSpPr>
        <p:spPr>
          <a:xfrm>
            <a:off x="7459092" y="5053649"/>
            <a:ext cx="2586703" cy="502702"/>
          </a:xfrm>
          <a:prstGeom prst="rect">
            <a:avLst/>
          </a:prstGeom>
          <a:noFill/>
        </p:spPr>
        <p:txBody>
          <a:bodyPr wrap="square">
            <a:spAutoFit/>
          </a:bodyPr>
          <a:lstStyle/>
          <a:p>
            <a:pPr>
              <a:spcAft>
                <a:spcPts val="200"/>
              </a:spcAft>
            </a:pPr>
            <a:r>
              <a:rPr lang="en-GB" sz="1400" b="1" dirty="0">
                <a:solidFill>
                  <a:schemeClr val="accent1"/>
                </a:solidFill>
                <a:latin typeface="Gotham Book" panose="02000603040000020004" pitchFamily="2" charset="0"/>
              </a:rPr>
              <a:t>2022 sailing dates:</a:t>
            </a:r>
          </a:p>
          <a:p>
            <a:pPr>
              <a:spcAft>
                <a:spcPts val="200"/>
              </a:spcAft>
            </a:pPr>
            <a:r>
              <a:rPr lang="en-GB" sz="1100" dirty="0">
                <a:latin typeface="Gotham Book" panose="02000603040000020004" pitchFamily="2" charset="0"/>
              </a:rPr>
              <a:t>October	15, 22</a:t>
            </a:r>
          </a:p>
        </p:txBody>
      </p:sp>
      <p:sp>
        <p:nvSpPr>
          <p:cNvPr id="17" name="TextBox 16">
            <a:extLst>
              <a:ext uri="{FF2B5EF4-FFF2-40B4-BE49-F238E27FC236}">
                <a16:creationId xmlns:a16="http://schemas.microsoft.com/office/drawing/2014/main" id="{D867D9CD-3AB2-444B-89F5-1EA4A147D986}"/>
              </a:ext>
            </a:extLst>
          </p:cNvPr>
          <p:cNvSpPr txBox="1"/>
          <p:nvPr/>
        </p:nvSpPr>
        <p:spPr>
          <a:xfrm>
            <a:off x="299789" y="347643"/>
            <a:ext cx="5135666" cy="59741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1" u="none" strike="noStrike" kern="1200" cap="none" spc="-300" normalizeH="0" baseline="30000" noProof="0" dirty="0">
                <a:ln>
                  <a:noFill/>
                </a:ln>
                <a:solidFill>
                  <a:schemeClr val="accent1"/>
                </a:solidFill>
                <a:effectLst/>
                <a:uLnTx/>
                <a:uFillTx/>
                <a:latin typeface="+mj-lt"/>
                <a:ea typeface="Josefin Sans" pitchFamily="2" charset="0"/>
                <a:cs typeface="+mn-cs"/>
              </a:rPr>
              <a:t>Steps of PAUL</a:t>
            </a:r>
          </a:p>
        </p:txBody>
      </p:sp>
      <p:sp>
        <p:nvSpPr>
          <p:cNvPr id="19" name="TextBox 18">
            <a:extLst>
              <a:ext uri="{FF2B5EF4-FFF2-40B4-BE49-F238E27FC236}">
                <a16:creationId xmlns:a16="http://schemas.microsoft.com/office/drawing/2014/main" id="{BF008452-5435-42F5-8F3B-53F270203AA1}"/>
              </a:ext>
            </a:extLst>
          </p:cNvPr>
          <p:cNvSpPr txBox="1"/>
          <p:nvPr/>
        </p:nvSpPr>
        <p:spPr>
          <a:xfrm>
            <a:off x="3879667" y="473537"/>
            <a:ext cx="5269108" cy="461665"/>
          </a:xfrm>
          <a:prstGeom prst="rect">
            <a:avLst/>
          </a:prstGeom>
          <a:noFill/>
        </p:spPr>
        <p:txBody>
          <a:bodyPr wrap="square">
            <a:spAutoFit/>
          </a:bodyPr>
          <a:lstStyle/>
          <a:p>
            <a:pPr marR="0" algn="l" rtl="0"/>
            <a:r>
              <a:rPr lang="en-GB" sz="3600" b="0" i="1" u="none" strike="noStrike" baseline="30000" dirty="0">
                <a:solidFill>
                  <a:srgbClr val="154194"/>
                </a:solidFill>
                <a:latin typeface="+mj-lt"/>
              </a:rPr>
              <a:t>7 night All-Inclusive cruise</a:t>
            </a:r>
          </a:p>
        </p:txBody>
      </p:sp>
      <p:pic>
        <p:nvPicPr>
          <p:cNvPr id="14" name="Picture 13" descr="Shape&#10;&#10;Description automatically generated">
            <a:extLst>
              <a:ext uri="{FF2B5EF4-FFF2-40B4-BE49-F238E27FC236}">
                <a16:creationId xmlns:a16="http://schemas.microsoft.com/office/drawing/2014/main" id="{688F95CA-9C8A-4D46-924F-47264127F95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44980" y="3200400"/>
            <a:ext cx="6858000" cy="6858000"/>
          </a:xfrm>
          <a:prstGeom prst="rect">
            <a:avLst/>
          </a:prstGeom>
        </p:spPr>
      </p:pic>
    </p:spTree>
    <p:extLst>
      <p:ext uri="{BB962C8B-B14F-4D97-AF65-F5344CB8AC3E}">
        <p14:creationId xmlns:p14="http://schemas.microsoft.com/office/powerpoint/2010/main" val="2450939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10;&#10;Description automatically generated">
            <a:extLst>
              <a:ext uri="{FF2B5EF4-FFF2-40B4-BE49-F238E27FC236}">
                <a16:creationId xmlns:a16="http://schemas.microsoft.com/office/drawing/2014/main" id="{C2ECEC13-B082-4DEA-A997-EEA04C1E8A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 y="0"/>
            <a:ext cx="12191238" cy="6858000"/>
          </a:xfrm>
          <a:prstGeom prst="rect">
            <a:avLst/>
          </a:prstGeom>
        </p:spPr>
      </p:pic>
      <p:sp>
        <p:nvSpPr>
          <p:cNvPr id="3" name="Rectangle 2">
            <a:extLst>
              <a:ext uri="{FF2B5EF4-FFF2-40B4-BE49-F238E27FC236}">
                <a16:creationId xmlns:a16="http://schemas.microsoft.com/office/drawing/2014/main" id="{8CBC61B5-D1F6-4A56-BA3C-810EE8399E7F}"/>
              </a:ext>
            </a:extLst>
          </p:cNvPr>
          <p:cNvSpPr/>
          <p:nvPr/>
        </p:nvSpPr>
        <p:spPr>
          <a:xfrm>
            <a:off x="0" y="0"/>
            <a:ext cx="12192000" cy="975444"/>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A8F8F0CC-684D-4CEE-B79B-349B94A835CB}"/>
              </a:ext>
            </a:extLst>
          </p:cNvPr>
          <p:cNvSpPr txBox="1"/>
          <p:nvPr/>
        </p:nvSpPr>
        <p:spPr>
          <a:xfrm>
            <a:off x="299789" y="347643"/>
            <a:ext cx="5135666" cy="59741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1" u="none" strike="noStrike" kern="1200" cap="none" spc="-300" normalizeH="0" baseline="30000" noProof="0" dirty="0">
                <a:ln>
                  <a:noFill/>
                </a:ln>
                <a:solidFill>
                  <a:schemeClr val="accent1"/>
                </a:solidFill>
                <a:effectLst/>
                <a:uLnTx/>
                <a:uFillTx/>
                <a:latin typeface="+mj-lt"/>
                <a:ea typeface="Josefin Sans" pitchFamily="2" charset="0"/>
                <a:cs typeface="+mn-cs"/>
              </a:rPr>
              <a:t>Steps of PAUL</a:t>
            </a:r>
          </a:p>
        </p:txBody>
      </p:sp>
      <p:sp>
        <p:nvSpPr>
          <p:cNvPr id="8" name="TextBox 7">
            <a:extLst>
              <a:ext uri="{FF2B5EF4-FFF2-40B4-BE49-F238E27FC236}">
                <a16:creationId xmlns:a16="http://schemas.microsoft.com/office/drawing/2014/main" id="{7EC372D3-4E11-49CE-9839-615973BC6BD6}"/>
              </a:ext>
            </a:extLst>
          </p:cNvPr>
          <p:cNvSpPr txBox="1"/>
          <p:nvPr/>
        </p:nvSpPr>
        <p:spPr>
          <a:xfrm>
            <a:off x="3988420" y="473537"/>
            <a:ext cx="5269108" cy="461665"/>
          </a:xfrm>
          <a:prstGeom prst="rect">
            <a:avLst/>
          </a:prstGeom>
          <a:noFill/>
        </p:spPr>
        <p:txBody>
          <a:bodyPr wrap="square">
            <a:spAutoFit/>
          </a:bodyPr>
          <a:lstStyle/>
          <a:p>
            <a:pPr marR="0" algn="l" rtl="0"/>
            <a:r>
              <a:rPr lang="en-GB" sz="3600" b="0" i="1" u="none" strike="noStrike" baseline="30000" dirty="0">
                <a:solidFill>
                  <a:srgbClr val="154194"/>
                </a:solidFill>
                <a:latin typeface="+mj-lt"/>
              </a:rPr>
              <a:t>Pre-Book Excursions Package</a:t>
            </a:r>
          </a:p>
        </p:txBody>
      </p:sp>
      <p:sp>
        <p:nvSpPr>
          <p:cNvPr id="9" name="Rectangle 8">
            <a:extLst>
              <a:ext uri="{FF2B5EF4-FFF2-40B4-BE49-F238E27FC236}">
                <a16:creationId xmlns:a16="http://schemas.microsoft.com/office/drawing/2014/main" id="{49C5DA49-4A0E-4D67-A267-470A9080DF6C}"/>
              </a:ext>
            </a:extLst>
          </p:cNvPr>
          <p:cNvSpPr/>
          <p:nvPr/>
        </p:nvSpPr>
        <p:spPr>
          <a:xfrm>
            <a:off x="9691575" y="-1"/>
            <a:ext cx="2499618" cy="6861305"/>
          </a:xfrm>
          <a:custGeom>
            <a:avLst/>
            <a:gdLst>
              <a:gd name="connsiteX0" fmla="*/ 0 w 3403002"/>
              <a:gd name="connsiteY0" fmla="*/ 0 h 6858000"/>
              <a:gd name="connsiteX1" fmla="*/ 3403002 w 3403002"/>
              <a:gd name="connsiteY1" fmla="*/ 0 h 6858000"/>
              <a:gd name="connsiteX2" fmla="*/ 3403002 w 3403002"/>
              <a:gd name="connsiteY2" fmla="*/ 6858000 h 6858000"/>
              <a:gd name="connsiteX3" fmla="*/ 0 w 3403002"/>
              <a:gd name="connsiteY3" fmla="*/ 6858000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925158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72583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61566 w 3403002"/>
              <a:gd name="connsiteY3" fmla="*/ 6792882 h 6858000"/>
              <a:gd name="connsiteX4" fmla="*/ 0 w 3403002"/>
              <a:gd name="connsiteY4" fmla="*/ 0 h 6858000"/>
              <a:gd name="connsiteX0" fmla="*/ 0 w 3403002"/>
              <a:gd name="connsiteY0" fmla="*/ 0 h 6792882"/>
              <a:gd name="connsiteX1" fmla="*/ 3403002 w 3403002"/>
              <a:gd name="connsiteY1" fmla="*/ 0 h 6792882"/>
              <a:gd name="connsiteX2" fmla="*/ 2907243 w 3403002"/>
              <a:gd name="connsiteY2" fmla="*/ 6640561 h 6792882"/>
              <a:gd name="connsiteX3" fmla="*/ 1161566 w 3403002"/>
              <a:gd name="connsiteY3" fmla="*/ 6792882 h 6792882"/>
              <a:gd name="connsiteX4" fmla="*/ 0 w 3403002"/>
              <a:gd name="connsiteY4" fmla="*/ 0 h 6792882"/>
              <a:gd name="connsiteX0" fmla="*/ 0 w 3403002"/>
              <a:gd name="connsiteY0" fmla="*/ 0 h 6792882"/>
              <a:gd name="connsiteX1" fmla="*/ 3403002 w 3403002"/>
              <a:gd name="connsiteY1" fmla="*/ 0 h 6792882"/>
              <a:gd name="connsiteX2" fmla="*/ 2499618 w 3403002"/>
              <a:gd name="connsiteY2" fmla="*/ 6771023 h 6792882"/>
              <a:gd name="connsiteX3" fmla="*/ 1161566 w 3403002"/>
              <a:gd name="connsiteY3" fmla="*/ 6792882 h 6792882"/>
              <a:gd name="connsiteX4" fmla="*/ 0 w 3403002"/>
              <a:gd name="connsiteY4" fmla="*/ 0 h 6792882"/>
              <a:gd name="connsiteX0" fmla="*/ 0 w 2499618"/>
              <a:gd name="connsiteY0" fmla="*/ 0 h 6792882"/>
              <a:gd name="connsiteX1" fmla="*/ 2444535 w 2499618"/>
              <a:gd name="connsiteY1" fmla="*/ 65231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92882"/>
              <a:gd name="connsiteX1" fmla="*/ 2488602 w 2499618"/>
              <a:gd name="connsiteY1" fmla="*/ 0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761109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697562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43526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9504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618" h="6771023">
                <a:moveTo>
                  <a:pt x="0" y="0"/>
                </a:moveTo>
                <a:lnTo>
                  <a:pt x="2495042" y="0"/>
                </a:lnTo>
                <a:cubicBezTo>
                  <a:pt x="2496567" y="2257008"/>
                  <a:pt x="2498093" y="4514015"/>
                  <a:pt x="2499618" y="6771023"/>
                </a:cubicBezTo>
                <a:lnTo>
                  <a:pt x="1161566" y="6767464"/>
                </a:lnTo>
                <a:lnTo>
                  <a:pt x="0" y="0"/>
                </a:lnTo>
                <a:close/>
              </a:path>
            </a:pathLst>
          </a:cu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10;&#10;Description automatically generated">
            <a:extLst>
              <a:ext uri="{FF2B5EF4-FFF2-40B4-BE49-F238E27FC236}">
                <a16:creationId xmlns:a16="http://schemas.microsoft.com/office/drawing/2014/main" id="{AC840DF4-209F-4B50-B961-761C71D3CB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92475" y="-111532"/>
            <a:ext cx="2299525" cy="2106622"/>
          </a:xfrm>
          <a:prstGeom prst="rect">
            <a:avLst/>
          </a:prstGeom>
        </p:spPr>
      </p:pic>
      <p:pic>
        <p:nvPicPr>
          <p:cNvPr id="10" name="Picture 9">
            <a:extLst>
              <a:ext uri="{FF2B5EF4-FFF2-40B4-BE49-F238E27FC236}">
                <a16:creationId xmlns:a16="http://schemas.microsoft.com/office/drawing/2014/main" id="{D25DC92A-590E-42D8-8223-5DBEAF527FAF}"/>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60484" y="1271563"/>
            <a:ext cx="3634774" cy="2611579"/>
          </a:xfrm>
          <a:prstGeom prst="rect">
            <a:avLst/>
          </a:prstGeom>
        </p:spPr>
      </p:pic>
      <p:pic>
        <p:nvPicPr>
          <p:cNvPr id="12" name="Picture 11">
            <a:extLst>
              <a:ext uri="{FF2B5EF4-FFF2-40B4-BE49-F238E27FC236}">
                <a16:creationId xmlns:a16="http://schemas.microsoft.com/office/drawing/2014/main" id="{4FBD7784-EAC7-4078-983D-69DE62AD2CD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277123" y="1285449"/>
            <a:ext cx="3634771" cy="2597693"/>
          </a:xfrm>
          <a:prstGeom prst="rect">
            <a:avLst/>
          </a:prstGeom>
        </p:spPr>
      </p:pic>
      <p:sp>
        <p:nvSpPr>
          <p:cNvPr id="13" name="Rectangle 12">
            <a:extLst>
              <a:ext uri="{FF2B5EF4-FFF2-40B4-BE49-F238E27FC236}">
                <a16:creationId xmlns:a16="http://schemas.microsoft.com/office/drawing/2014/main" id="{2165B3AC-B7DA-4A4E-87F5-FD53DA08B7C7}"/>
              </a:ext>
            </a:extLst>
          </p:cNvPr>
          <p:cNvSpPr/>
          <p:nvPr/>
        </p:nvSpPr>
        <p:spPr>
          <a:xfrm>
            <a:off x="360483" y="1271564"/>
            <a:ext cx="1028702" cy="316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44CFAE64-FF1E-4BA4-B043-CBE6ACD7C26F}"/>
              </a:ext>
            </a:extLst>
          </p:cNvPr>
          <p:cNvSpPr/>
          <p:nvPr/>
        </p:nvSpPr>
        <p:spPr>
          <a:xfrm>
            <a:off x="360482" y="1285449"/>
            <a:ext cx="1541366" cy="400110"/>
          </a:xfrm>
          <a:prstGeom prst="rect">
            <a:avLst/>
          </a:prstGeom>
        </p:spPr>
        <p:txBody>
          <a:bodyPr wrap="square">
            <a:spAutoFit/>
          </a:bodyPr>
          <a:lstStyle/>
          <a:p>
            <a:r>
              <a:rPr lang="en-GB" sz="2000" b="1" baseline="30000" dirty="0">
                <a:solidFill>
                  <a:schemeClr val="bg1"/>
                </a:solidFill>
                <a:latin typeface="Roboto" panose="02000000000000000000" pitchFamily="2" charset="0"/>
              </a:rPr>
              <a:t>PATMOS</a:t>
            </a:r>
            <a:endParaRPr lang="en-GB" sz="2000" b="1" dirty="0"/>
          </a:p>
        </p:txBody>
      </p:sp>
      <p:sp>
        <p:nvSpPr>
          <p:cNvPr id="15" name="Rectangle 14">
            <a:extLst>
              <a:ext uri="{FF2B5EF4-FFF2-40B4-BE49-F238E27FC236}">
                <a16:creationId xmlns:a16="http://schemas.microsoft.com/office/drawing/2014/main" id="{71DC8171-6B6B-41CE-8073-1695B0BC6EC4}"/>
              </a:ext>
            </a:extLst>
          </p:cNvPr>
          <p:cNvSpPr/>
          <p:nvPr/>
        </p:nvSpPr>
        <p:spPr>
          <a:xfrm>
            <a:off x="4277123" y="1271564"/>
            <a:ext cx="1206792" cy="316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A5A706C2-917E-4839-931A-78BAE317886A}"/>
              </a:ext>
            </a:extLst>
          </p:cNvPr>
          <p:cNvSpPr/>
          <p:nvPr/>
        </p:nvSpPr>
        <p:spPr>
          <a:xfrm>
            <a:off x="4277122" y="1285449"/>
            <a:ext cx="1541366" cy="400110"/>
          </a:xfrm>
          <a:prstGeom prst="rect">
            <a:avLst/>
          </a:prstGeom>
        </p:spPr>
        <p:txBody>
          <a:bodyPr wrap="square">
            <a:spAutoFit/>
          </a:bodyPr>
          <a:lstStyle/>
          <a:p>
            <a:r>
              <a:rPr lang="en-GB" sz="2000" b="1" baseline="30000" dirty="0">
                <a:solidFill>
                  <a:schemeClr val="bg1"/>
                </a:solidFill>
                <a:latin typeface="Roboto" panose="02000000000000000000" pitchFamily="2" charset="0"/>
              </a:rPr>
              <a:t>DIKILI</a:t>
            </a:r>
            <a:endParaRPr lang="en-GB" sz="2000" b="1" dirty="0"/>
          </a:p>
        </p:txBody>
      </p:sp>
      <p:sp>
        <p:nvSpPr>
          <p:cNvPr id="17" name="Rectangle 16">
            <a:extLst>
              <a:ext uri="{FF2B5EF4-FFF2-40B4-BE49-F238E27FC236}">
                <a16:creationId xmlns:a16="http://schemas.microsoft.com/office/drawing/2014/main" id="{16D9ADE4-1943-4A45-A126-B999E39FAC1C}"/>
              </a:ext>
            </a:extLst>
          </p:cNvPr>
          <p:cNvSpPr/>
          <p:nvPr/>
        </p:nvSpPr>
        <p:spPr>
          <a:xfrm>
            <a:off x="4277121" y="3883143"/>
            <a:ext cx="3634773" cy="54253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F7F6EC1D-626E-4117-A2F9-57ECE6DF19A4}"/>
              </a:ext>
            </a:extLst>
          </p:cNvPr>
          <p:cNvSpPr/>
          <p:nvPr/>
        </p:nvSpPr>
        <p:spPr>
          <a:xfrm>
            <a:off x="360485" y="3883143"/>
            <a:ext cx="3634773" cy="54253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8E71E767-77F1-47E8-AD92-3EBD436A765D}"/>
              </a:ext>
            </a:extLst>
          </p:cNvPr>
          <p:cNvSpPr/>
          <p:nvPr/>
        </p:nvSpPr>
        <p:spPr>
          <a:xfrm>
            <a:off x="4293320" y="3980006"/>
            <a:ext cx="2864887" cy="461665"/>
          </a:xfrm>
          <a:prstGeom prst="rect">
            <a:avLst/>
          </a:prstGeom>
        </p:spPr>
        <p:txBody>
          <a:bodyPr wrap="square">
            <a:spAutoFit/>
          </a:bodyPr>
          <a:lstStyle/>
          <a:p>
            <a:r>
              <a:rPr lang="en-GB" b="1" baseline="30000" dirty="0">
                <a:solidFill>
                  <a:schemeClr val="accent1"/>
                </a:solidFill>
                <a:latin typeface="Roboto" panose="02000000000000000000" pitchFamily="2" charset="0"/>
                <a:ea typeface="Roboto" panose="02000000000000000000" pitchFamily="2" charset="0"/>
              </a:rPr>
              <a:t>Ancient Pergamon</a:t>
            </a:r>
          </a:p>
          <a:p>
            <a:r>
              <a:rPr lang="en-GB" baseline="30000" dirty="0">
                <a:solidFill>
                  <a:schemeClr val="accent1"/>
                </a:solidFill>
                <a:latin typeface="Roboto" panose="02000000000000000000" pitchFamily="2" charset="0"/>
                <a:ea typeface="Roboto" panose="02000000000000000000" pitchFamily="2" charset="0"/>
              </a:rPr>
              <a:t>Duration: Half day | Tour code: DKL-04</a:t>
            </a:r>
          </a:p>
        </p:txBody>
      </p:sp>
      <p:sp>
        <p:nvSpPr>
          <p:cNvPr id="20" name="Rectangle 19">
            <a:extLst>
              <a:ext uri="{FF2B5EF4-FFF2-40B4-BE49-F238E27FC236}">
                <a16:creationId xmlns:a16="http://schemas.microsoft.com/office/drawing/2014/main" id="{DD2CFC44-DDF7-4361-8F68-0138316AE8E8}"/>
              </a:ext>
            </a:extLst>
          </p:cNvPr>
          <p:cNvSpPr/>
          <p:nvPr/>
        </p:nvSpPr>
        <p:spPr>
          <a:xfrm>
            <a:off x="306245" y="3980006"/>
            <a:ext cx="3810659" cy="461665"/>
          </a:xfrm>
          <a:prstGeom prst="rect">
            <a:avLst/>
          </a:prstGeom>
        </p:spPr>
        <p:txBody>
          <a:bodyPr wrap="none">
            <a:spAutoFit/>
          </a:bodyPr>
          <a:lstStyle/>
          <a:p>
            <a:r>
              <a:rPr lang="en-GB" b="1" baseline="30000" dirty="0">
                <a:solidFill>
                  <a:schemeClr val="accent1"/>
                </a:solidFill>
                <a:latin typeface="Roboto" panose="02000000000000000000" pitchFamily="2" charset="0"/>
                <a:ea typeface="Roboto" panose="02000000000000000000" pitchFamily="2" charset="0"/>
              </a:rPr>
              <a:t>Religious visit to St John’s Monastery - Grotto </a:t>
            </a:r>
            <a:br>
              <a:rPr lang="en-GB" b="1" baseline="30000" dirty="0">
                <a:solidFill>
                  <a:schemeClr val="accent1"/>
                </a:solidFill>
                <a:latin typeface="Roboto" panose="02000000000000000000" pitchFamily="2" charset="0"/>
                <a:ea typeface="Roboto" panose="02000000000000000000" pitchFamily="2" charset="0"/>
              </a:rPr>
            </a:br>
            <a:r>
              <a:rPr lang="en-GB" b="1" baseline="30000" dirty="0">
                <a:solidFill>
                  <a:schemeClr val="accent1"/>
                </a:solidFill>
                <a:latin typeface="Roboto" panose="02000000000000000000" pitchFamily="2" charset="0"/>
                <a:ea typeface="Roboto" panose="02000000000000000000" pitchFamily="2" charset="0"/>
              </a:rPr>
              <a:t>of Apocalypse </a:t>
            </a:r>
            <a:r>
              <a:rPr lang="en-GB" baseline="30000" dirty="0">
                <a:solidFill>
                  <a:schemeClr val="accent1"/>
                </a:solidFill>
                <a:latin typeface="Roboto" panose="02000000000000000000" pitchFamily="2" charset="0"/>
                <a:ea typeface="Roboto" panose="02000000000000000000" pitchFamily="2" charset="0"/>
              </a:rPr>
              <a:t>Duration: Half day | Tour code: PAT-01</a:t>
            </a:r>
          </a:p>
        </p:txBody>
      </p:sp>
      <p:sp>
        <p:nvSpPr>
          <p:cNvPr id="23" name="TextBox 22">
            <a:extLst>
              <a:ext uri="{FF2B5EF4-FFF2-40B4-BE49-F238E27FC236}">
                <a16:creationId xmlns:a16="http://schemas.microsoft.com/office/drawing/2014/main" id="{4830135D-AC8C-44A5-8616-013721AE2646}"/>
              </a:ext>
            </a:extLst>
          </p:cNvPr>
          <p:cNvSpPr txBox="1"/>
          <p:nvPr/>
        </p:nvSpPr>
        <p:spPr>
          <a:xfrm>
            <a:off x="8148076" y="2396795"/>
            <a:ext cx="1779007" cy="784830"/>
          </a:xfrm>
          <a:prstGeom prst="rect">
            <a:avLst/>
          </a:prstGeom>
          <a:noFill/>
        </p:spPr>
        <p:txBody>
          <a:bodyPr wrap="square">
            <a:spAutoFit/>
          </a:bodyPr>
          <a:lstStyle/>
          <a:p>
            <a:pPr algn="ctr">
              <a:lnSpc>
                <a:spcPts val="2700"/>
              </a:lnSpc>
            </a:pPr>
            <a:r>
              <a:rPr lang="en-GB" sz="4000" b="0" i="1" u="none" strike="noStrike" baseline="30000" dirty="0">
                <a:solidFill>
                  <a:schemeClr val="accent1"/>
                </a:solidFill>
                <a:latin typeface="+mj-lt"/>
              </a:rPr>
              <a:t>SPECIAL</a:t>
            </a:r>
            <a:r>
              <a:rPr lang="en-GB" sz="4000" i="1" baseline="30000" dirty="0">
                <a:solidFill>
                  <a:schemeClr val="accent1"/>
                </a:solidFill>
                <a:latin typeface="+mj-lt"/>
              </a:rPr>
              <a:t>OFFER</a:t>
            </a:r>
          </a:p>
        </p:txBody>
      </p:sp>
      <p:sp>
        <p:nvSpPr>
          <p:cNvPr id="24" name="Rectangle 23">
            <a:extLst>
              <a:ext uri="{FF2B5EF4-FFF2-40B4-BE49-F238E27FC236}">
                <a16:creationId xmlns:a16="http://schemas.microsoft.com/office/drawing/2014/main" id="{8D723C66-372C-45D7-944B-88A731EA09F1}"/>
              </a:ext>
            </a:extLst>
          </p:cNvPr>
          <p:cNvSpPr/>
          <p:nvPr/>
        </p:nvSpPr>
        <p:spPr>
          <a:xfrm>
            <a:off x="10216005" y="2328215"/>
            <a:ext cx="1784350" cy="830997"/>
          </a:xfrm>
          <a:prstGeom prst="rect">
            <a:avLst/>
          </a:prstGeom>
        </p:spPr>
        <p:txBody>
          <a:bodyPr wrap="square">
            <a:spAutoFit/>
          </a:bodyPr>
          <a:lstStyle/>
          <a:p>
            <a:pPr algn="ctr"/>
            <a:r>
              <a:rPr lang="en-GB" baseline="30000" dirty="0">
                <a:solidFill>
                  <a:schemeClr val="bg1"/>
                </a:solidFill>
                <a:latin typeface="Roboto" panose="02000000000000000000" pitchFamily="2" charset="0"/>
              </a:rPr>
              <a:t>For our full range of excursions please </a:t>
            </a:r>
            <a:br>
              <a:rPr lang="en-GB" baseline="30000" dirty="0">
                <a:solidFill>
                  <a:schemeClr val="bg1"/>
                </a:solidFill>
                <a:latin typeface="Roboto" panose="02000000000000000000" pitchFamily="2" charset="0"/>
              </a:rPr>
            </a:br>
            <a:r>
              <a:rPr lang="en-GB" baseline="30000" dirty="0">
                <a:solidFill>
                  <a:schemeClr val="bg1"/>
                </a:solidFill>
                <a:latin typeface="Roboto" panose="02000000000000000000" pitchFamily="2" charset="0"/>
              </a:rPr>
              <a:t>ask for our special brochure</a:t>
            </a:r>
          </a:p>
        </p:txBody>
      </p:sp>
      <p:pic>
        <p:nvPicPr>
          <p:cNvPr id="25" name="Picture 24" descr="Shape, circle&#10;&#10;Description automatically generated">
            <a:extLst>
              <a:ext uri="{FF2B5EF4-FFF2-40B4-BE49-F238E27FC236}">
                <a16:creationId xmlns:a16="http://schemas.microsoft.com/office/drawing/2014/main" id="{9CEF59DB-A13F-4712-8DBD-492CCF67E44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72786" y="474081"/>
            <a:ext cx="4701065" cy="4701065"/>
          </a:xfrm>
          <a:prstGeom prst="rect">
            <a:avLst/>
          </a:prstGeom>
        </p:spPr>
      </p:pic>
      <p:sp>
        <p:nvSpPr>
          <p:cNvPr id="26" name="Rectangle 25">
            <a:extLst>
              <a:ext uri="{FF2B5EF4-FFF2-40B4-BE49-F238E27FC236}">
                <a16:creationId xmlns:a16="http://schemas.microsoft.com/office/drawing/2014/main" id="{6063DAE1-1A4A-49C7-8C19-A062DE24EFE8}"/>
              </a:ext>
            </a:extLst>
          </p:cNvPr>
          <p:cNvSpPr/>
          <p:nvPr/>
        </p:nvSpPr>
        <p:spPr>
          <a:xfrm>
            <a:off x="8165270" y="3039559"/>
            <a:ext cx="1699384" cy="584775"/>
          </a:xfrm>
          <a:prstGeom prst="rect">
            <a:avLst/>
          </a:prstGeom>
        </p:spPr>
        <p:txBody>
          <a:bodyPr wrap="square">
            <a:spAutoFit/>
          </a:bodyPr>
          <a:lstStyle/>
          <a:p>
            <a:pPr algn="ctr"/>
            <a:r>
              <a:rPr lang="en-GB" sz="2400" baseline="30000" dirty="0">
                <a:solidFill>
                  <a:schemeClr val="accent1"/>
                </a:solidFill>
                <a:latin typeface="Roboto" panose="02000000000000000000" pitchFamily="2" charset="0"/>
              </a:rPr>
              <a:t>Book More,</a:t>
            </a:r>
            <a:br>
              <a:rPr lang="en-GB" sz="2400" baseline="30000" dirty="0">
                <a:solidFill>
                  <a:schemeClr val="accent1"/>
                </a:solidFill>
                <a:latin typeface="Roboto" panose="02000000000000000000" pitchFamily="2" charset="0"/>
              </a:rPr>
            </a:br>
            <a:r>
              <a:rPr lang="en-GB" sz="2400" baseline="30000" dirty="0">
                <a:solidFill>
                  <a:schemeClr val="accent1"/>
                </a:solidFill>
                <a:latin typeface="Roboto" panose="02000000000000000000" pitchFamily="2" charset="0"/>
              </a:rPr>
              <a:t>Save More</a:t>
            </a:r>
          </a:p>
        </p:txBody>
      </p:sp>
    </p:spTree>
    <p:extLst>
      <p:ext uri="{BB962C8B-B14F-4D97-AF65-F5344CB8AC3E}">
        <p14:creationId xmlns:p14="http://schemas.microsoft.com/office/powerpoint/2010/main" val="622409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large building&#10;&#10;Description automatically generated">
            <a:extLst>
              <a:ext uri="{FF2B5EF4-FFF2-40B4-BE49-F238E27FC236}">
                <a16:creationId xmlns:a16="http://schemas.microsoft.com/office/drawing/2014/main" id="{8F4DE3D6-E7E0-4AED-AD7A-7FAE2CB49E9B}"/>
              </a:ext>
            </a:extLst>
          </p:cNvPr>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b="-1"/>
          <a:stretch/>
        </p:blipFill>
        <p:spPr>
          <a:xfrm>
            <a:off x="6081714" y="10"/>
            <a:ext cx="6111485" cy="6857990"/>
          </a:xfrm>
          <a:noFill/>
        </p:spPr>
      </p:pic>
      <p:sp>
        <p:nvSpPr>
          <p:cNvPr id="3" name="Title 2">
            <a:extLst>
              <a:ext uri="{FF2B5EF4-FFF2-40B4-BE49-F238E27FC236}">
                <a16:creationId xmlns:a16="http://schemas.microsoft.com/office/drawing/2014/main" id="{84D2B84F-2B1C-4C78-859B-3E606C2BA9DD}"/>
              </a:ext>
            </a:extLst>
          </p:cNvPr>
          <p:cNvSpPr>
            <a:spLocks noGrp="1"/>
          </p:cNvSpPr>
          <p:nvPr>
            <p:ph type="ctrTitle"/>
          </p:nvPr>
        </p:nvSpPr>
        <p:spPr>
          <a:xfrm>
            <a:off x="778058" y="1545589"/>
            <a:ext cx="5040000" cy="3443914"/>
          </a:xfrm>
        </p:spPr>
        <p:txBody>
          <a:bodyPr anchor="t">
            <a:normAutofit/>
          </a:bodyPr>
          <a:lstStyle/>
          <a:p>
            <a:r>
              <a:rPr lang="en-GB" dirty="0"/>
              <a:t>WHY CELESTYAL?</a:t>
            </a:r>
          </a:p>
        </p:txBody>
      </p:sp>
      <p:sp>
        <p:nvSpPr>
          <p:cNvPr id="13" name="Slide Number Placeholder 5">
            <a:extLst>
              <a:ext uri="{FF2B5EF4-FFF2-40B4-BE49-F238E27FC236}">
                <a16:creationId xmlns:a16="http://schemas.microsoft.com/office/drawing/2014/main" id="{6573632D-1368-4AEA-A41A-D228EA9C1EAF}"/>
              </a:ext>
            </a:extLst>
          </p:cNvPr>
          <p:cNvSpPr>
            <a:spLocks noGrp="1"/>
          </p:cNvSpPr>
          <p:nvPr>
            <p:ph type="sldNum" sz="quarter" idx="18"/>
          </p:nvPr>
        </p:nvSpPr>
        <p:spPr>
          <a:xfrm>
            <a:off x="1446936" y="6223703"/>
            <a:ext cx="388800" cy="252000"/>
          </a:xfrm>
        </p:spPr>
        <p:txBody>
          <a:bodyPr/>
          <a:lstStyle/>
          <a:p>
            <a:pPr>
              <a:spcAft>
                <a:spcPts val="600"/>
              </a:spcAft>
            </a:pPr>
            <a:fld id="{1336C48C-F87C-4E4B-81EF-5027B17D1F61}" type="slidenum">
              <a:rPr lang="en-GB" noProof="1" smtClean="0"/>
              <a:pPr>
                <a:spcAft>
                  <a:spcPts val="600"/>
                </a:spcAft>
              </a:pPr>
              <a:t>3</a:t>
            </a:fld>
            <a:endParaRPr lang="en-GB" noProof="1"/>
          </a:p>
        </p:txBody>
      </p:sp>
      <p:sp>
        <p:nvSpPr>
          <p:cNvPr id="6" name="Slide Number Placeholder 5" hidden="1">
            <a:extLst>
              <a:ext uri="{FF2B5EF4-FFF2-40B4-BE49-F238E27FC236}">
                <a16:creationId xmlns:a16="http://schemas.microsoft.com/office/drawing/2014/main" id="{A8B7AAC6-B8BB-421C-BE21-B648605F434C}"/>
              </a:ext>
            </a:extLst>
          </p:cNvPr>
          <p:cNvSpPr>
            <a:spLocks noGrp="1"/>
          </p:cNvSpPr>
          <p:nvPr>
            <p:ph type="sldNum" sz="quarter" idx="4294967295"/>
          </p:nvPr>
        </p:nvSpPr>
        <p:spPr>
          <a:xfrm>
            <a:off x="1446936" y="6223703"/>
            <a:ext cx="388800" cy="252000"/>
          </a:xfrm>
        </p:spPr>
        <p:txBody>
          <a:bodyPr/>
          <a:lstStyle/>
          <a:p>
            <a:pPr>
              <a:spcAft>
                <a:spcPts val="600"/>
              </a:spcAft>
            </a:pPr>
            <a:fld id="{1336C48C-F87C-4E4B-81EF-5027B17D1F61}" type="slidenum">
              <a:rPr lang="en-GB" noProof="1" smtClean="0"/>
              <a:pPr>
                <a:spcAft>
                  <a:spcPts val="600"/>
                </a:spcAft>
              </a:pPr>
              <a:t>3</a:t>
            </a:fld>
            <a:endParaRPr lang="en-GB" noProof="1"/>
          </a:p>
        </p:txBody>
      </p:sp>
      <p:pic>
        <p:nvPicPr>
          <p:cNvPr id="10" name="Picture 9" descr="Shape&#10;&#10;Description automatically generated">
            <a:extLst>
              <a:ext uri="{FF2B5EF4-FFF2-40B4-BE49-F238E27FC236}">
                <a16:creationId xmlns:a16="http://schemas.microsoft.com/office/drawing/2014/main" id="{E30457D9-FAF1-4382-A649-F52648D37B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20886" y="2042160"/>
            <a:ext cx="6858000" cy="6858000"/>
          </a:xfrm>
          <a:prstGeom prst="rect">
            <a:avLst/>
          </a:prstGeom>
        </p:spPr>
      </p:pic>
    </p:spTree>
    <p:extLst>
      <p:ext uri="{BB962C8B-B14F-4D97-AF65-F5344CB8AC3E}">
        <p14:creationId xmlns:p14="http://schemas.microsoft.com/office/powerpoint/2010/main" val="2852488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6AA8E8C-4A1A-4D59-836C-A50C41A85B5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216127" y="3895369"/>
            <a:ext cx="5034579" cy="2962632"/>
          </a:xfrm>
          <a:prstGeom prst="rect">
            <a:avLst/>
          </a:prstGeom>
        </p:spPr>
      </p:pic>
      <p:pic>
        <p:nvPicPr>
          <p:cNvPr id="13" name="Picture 12">
            <a:extLst>
              <a:ext uri="{FF2B5EF4-FFF2-40B4-BE49-F238E27FC236}">
                <a16:creationId xmlns:a16="http://schemas.microsoft.com/office/drawing/2014/main" id="{396AFA70-D02F-483F-B1CF-4B716541E30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16126" y="344340"/>
            <a:ext cx="4180601" cy="3503843"/>
          </a:xfrm>
          <a:prstGeom prst="rect">
            <a:avLst/>
          </a:prstGeom>
        </p:spPr>
      </p:pic>
      <p:pic>
        <p:nvPicPr>
          <p:cNvPr id="6" name="Picture 5">
            <a:extLst>
              <a:ext uri="{FF2B5EF4-FFF2-40B4-BE49-F238E27FC236}">
                <a16:creationId xmlns:a16="http://schemas.microsoft.com/office/drawing/2014/main" id="{0FA1EE71-C6E1-4A3E-BEE7-A553C3F1030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935202"/>
            <a:ext cx="6159989" cy="5922798"/>
          </a:xfrm>
          <a:prstGeom prst="rect">
            <a:avLst/>
          </a:prstGeom>
        </p:spPr>
      </p:pic>
      <p:sp>
        <p:nvSpPr>
          <p:cNvPr id="3" name="Rectangle 2">
            <a:extLst>
              <a:ext uri="{FF2B5EF4-FFF2-40B4-BE49-F238E27FC236}">
                <a16:creationId xmlns:a16="http://schemas.microsoft.com/office/drawing/2014/main" id="{8CBC61B5-D1F6-4A56-BA3C-810EE8399E7F}"/>
              </a:ext>
            </a:extLst>
          </p:cNvPr>
          <p:cNvSpPr/>
          <p:nvPr/>
        </p:nvSpPr>
        <p:spPr>
          <a:xfrm>
            <a:off x="0" y="0"/>
            <a:ext cx="12192000" cy="975444"/>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A8F8F0CC-684D-4CEE-B79B-349B94A835CB}"/>
              </a:ext>
            </a:extLst>
          </p:cNvPr>
          <p:cNvSpPr txBox="1"/>
          <p:nvPr/>
        </p:nvSpPr>
        <p:spPr>
          <a:xfrm>
            <a:off x="299789" y="347643"/>
            <a:ext cx="5135666" cy="59741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1" u="none" strike="noStrike" kern="1200" cap="none" spc="-300" normalizeH="0" baseline="30000" noProof="0" dirty="0">
                <a:ln>
                  <a:noFill/>
                </a:ln>
                <a:solidFill>
                  <a:schemeClr val="accent1"/>
                </a:solidFill>
                <a:effectLst/>
                <a:uLnTx/>
                <a:uFillTx/>
                <a:latin typeface="+mj-lt"/>
                <a:ea typeface="Josefin Sans" pitchFamily="2" charset="0"/>
                <a:cs typeface="+mn-cs"/>
              </a:rPr>
              <a:t>Idyllic AEGEAN</a:t>
            </a:r>
          </a:p>
        </p:txBody>
      </p:sp>
      <p:sp>
        <p:nvSpPr>
          <p:cNvPr id="7" name="TextBox 6">
            <a:extLst>
              <a:ext uri="{FF2B5EF4-FFF2-40B4-BE49-F238E27FC236}">
                <a16:creationId xmlns:a16="http://schemas.microsoft.com/office/drawing/2014/main" id="{C6D52A80-500E-4ED4-8680-1B5DFAA8F642}"/>
              </a:ext>
            </a:extLst>
          </p:cNvPr>
          <p:cNvSpPr txBox="1"/>
          <p:nvPr/>
        </p:nvSpPr>
        <p:spPr>
          <a:xfrm>
            <a:off x="240793" y="1187019"/>
            <a:ext cx="5919753" cy="502702"/>
          </a:xfrm>
          <a:prstGeom prst="rect">
            <a:avLst/>
          </a:prstGeom>
          <a:noFill/>
        </p:spPr>
        <p:txBody>
          <a:bodyPr wrap="square">
            <a:spAutoFit/>
          </a:bodyPr>
          <a:lstStyle/>
          <a:p>
            <a:pPr marR="0" algn="l" rtl="0"/>
            <a:r>
              <a:rPr lang="en-GB" sz="2000" b="0" i="0" u="none" strike="noStrike" baseline="30000" dirty="0">
                <a:solidFill>
                  <a:srgbClr val="000000"/>
                </a:solidFill>
                <a:latin typeface="Gotham Book" panose="02000603040000020004" pitchFamily="2" charset="0"/>
              </a:rPr>
              <a:t>Athens | </a:t>
            </a:r>
            <a:r>
              <a:rPr lang="en-GB" sz="2000" b="0" i="0" u="none" strike="noStrike" baseline="30000" dirty="0" err="1">
                <a:solidFill>
                  <a:srgbClr val="000000"/>
                </a:solidFill>
                <a:latin typeface="Gotham Book" panose="02000603040000020004" pitchFamily="2" charset="0"/>
              </a:rPr>
              <a:t>Kusadasi</a:t>
            </a:r>
            <a:r>
              <a:rPr lang="en-GB" sz="2000" b="0" i="0" u="none" strike="noStrike" baseline="30000" dirty="0">
                <a:solidFill>
                  <a:srgbClr val="000000"/>
                </a:solidFill>
                <a:latin typeface="Gotham Book" panose="02000603040000020004" pitchFamily="2" charset="0"/>
              </a:rPr>
              <a:t> | Rhodes</a:t>
            </a:r>
          </a:p>
          <a:p>
            <a:pPr marR="0" algn="l" rtl="0"/>
            <a:r>
              <a:rPr lang="en-GB" sz="2000" b="0" i="0" u="none" strike="noStrike" baseline="30000" dirty="0">
                <a:solidFill>
                  <a:srgbClr val="000000"/>
                </a:solidFill>
                <a:latin typeface="Gotham Book" panose="02000603040000020004" pitchFamily="2" charset="0"/>
              </a:rPr>
              <a:t>Santorini | </a:t>
            </a:r>
            <a:r>
              <a:rPr lang="en-GB" sz="2000" baseline="30000" dirty="0" err="1">
                <a:solidFill>
                  <a:srgbClr val="000000"/>
                </a:solidFill>
                <a:latin typeface="Gotham Book" panose="02000603040000020004" pitchFamily="2" charset="0"/>
              </a:rPr>
              <a:t>L</a:t>
            </a:r>
            <a:r>
              <a:rPr lang="en-GB" sz="2000" b="0" i="0" u="none" strike="noStrike" baseline="30000" dirty="0" err="1">
                <a:solidFill>
                  <a:srgbClr val="000000"/>
                </a:solidFill>
                <a:latin typeface="Gotham Book" panose="02000603040000020004" pitchFamily="2" charset="0"/>
              </a:rPr>
              <a:t>avrio</a:t>
            </a:r>
            <a:endParaRPr lang="en-GB" sz="2000" b="0" i="0" u="none" strike="noStrike" baseline="30000" dirty="0">
              <a:solidFill>
                <a:srgbClr val="000000"/>
              </a:solidFill>
              <a:latin typeface="Gotham Book" panose="02000603040000020004" pitchFamily="2" charset="0"/>
            </a:endParaRPr>
          </a:p>
        </p:txBody>
      </p:sp>
      <p:sp>
        <p:nvSpPr>
          <p:cNvPr id="8" name="TextBox 7">
            <a:extLst>
              <a:ext uri="{FF2B5EF4-FFF2-40B4-BE49-F238E27FC236}">
                <a16:creationId xmlns:a16="http://schemas.microsoft.com/office/drawing/2014/main" id="{7EC372D3-4E11-49CE-9839-615973BC6BD6}"/>
              </a:ext>
            </a:extLst>
          </p:cNvPr>
          <p:cNvSpPr txBox="1"/>
          <p:nvPr/>
        </p:nvSpPr>
        <p:spPr>
          <a:xfrm>
            <a:off x="4320792" y="473537"/>
            <a:ext cx="5269108" cy="461665"/>
          </a:xfrm>
          <a:prstGeom prst="rect">
            <a:avLst/>
          </a:prstGeom>
          <a:noFill/>
        </p:spPr>
        <p:txBody>
          <a:bodyPr wrap="square">
            <a:spAutoFit/>
          </a:bodyPr>
          <a:lstStyle/>
          <a:p>
            <a:pPr marR="0" algn="l" rtl="0"/>
            <a:r>
              <a:rPr lang="en-GB" sz="3600" b="0" i="1" u="none" strike="noStrike" baseline="30000" dirty="0">
                <a:solidFill>
                  <a:srgbClr val="154194"/>
                </a:solidFill>
                <a:latin typeface="+mj-lt"/>
              </a:rPr>
              <a:t>4 night All-Inclusive cruise</a:t>
            </a:r>
          </a:p>
        </p:txBody>
      </p:sp>
      <p:sp>
        <p:nvSpPr>
          <p:cNvPr id="9" name="Rectangle 8">
            <a:extLst>
              <a:ext uri="{FF2B5EF4-FFF2-40B4-BE49-F238E27FC236}">
                <a16:creationId xmlns:a16="http://schemas.microsoft.com/office/drawing/2014/main" id="{49C5DA49-4A0E-4D67-A267-470A9080DF6C}"/>
              </a:ext>
            </a:extLst>
          </p:cNvPr>
          <p:cNvSpPr/>
          <p:nvPr/>
        </p:nvSpPr>
        <p:spPr>
          <a:xfrm>
            <a:off x="9691575" y="-1"/>
            <a:ext cx="2499618" cy="6861305"/>
          </a:xfrm>
          <a:custGeom>
            <a:avLst/>
            <a:gdLst>
              <a:gd name="connsiteX0" fmla="*/ 0 w 3403002"/>
              <a:gd name="connsiteY0" fmla="*/ 0 h 6858000"/>
              <a:gd name="connsiteX1" fmla="*/ 3403002 w 3403002"/>
              <a:gd name="connsiteY1" fmla="*/ 0 h 6858000"/>
              <a:gd name="connsiteX2" fmla="*/ 3403002 w 3403002"/>
              <a:gd name="connsiteY2" fmla="*/ 6858000 h 6858000"/>
              <a:gd name="connsiteX3" fmla="*/ 0 w 3403002"/>
              <a:gd name="connsiteY3" fmla="*/ 6858000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925158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72583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61566 w 3403002"/>
              <a:gd name="connsiteY3" fmla="*/ 6792882 h 6858000"/>
              <a:gd name="connsiteX4" fmla="*/ 0 w 3403002"/>
              <a:gd name="connsiteY4" fmla="*/ 0 h 6858000"/>
              <a:gd name="connsiteX0" fmla="*/ 0 w 3403002"/>
              <a:gd name="connsiteY0" fmla="*/ 0 h 6792882"/>
              <a:gd name="connsiteX1" fmla="*/ 3403002 w 3403002"/>
              <a:gd name="connsiteY1" fmla="*/ 0 h 6792882"/>
              <a:gd name="connsiteX2" fmla="*/ 2907243 w 3403002"/>
              <a:gd name="connsiteY2" fmla="*/ 6640561 h 6792882"/>
              <a:gd name="connsiteX3" fmla="*/ 1161566 w 3403002"/>
              <a:gd name="connsiteY3" fmla="*/ 6792882 h 6792882"/>
              <a:gd name="connsiteX4" fmla="*/ 0 w 3403002"/>
              <a:gd name="connsiteY4" fmla="*/ 0 h 6792882"/>
              <a:gd name="connsiteX0" fmla="*/ 0 w 3403002"/>
              <a:gd name="connsiteY0" fmla="*/ 0 h 6792882"/>
              <a:gd name="connsiteX1" fmla="*/ 3403002 w 3403002"/>
              <a:gd name="connsiteY1" fmla="*/ 0 h 6792882"/>
              <a:gd name="connsiteX2" fmla="*/ 2499618 w 3403002"/>
              <a:gd name="connsiteY2" fmla="*/ 6771023 h 6792882"/>
              <a:gd name="connsiteX3" fmla="*/ 1161566 w 3403002"/>
              <a:gd name="connsiteY3" fmla="*/ 6792882 h 6792882"/>
              <a:gd name="connsiteX4" fmla="*/ 0 w 3403002"/>
              <a:gd name="connsiteY4" fmla="*/ 0 h 6792882"/>
              <a:gd name="connsiteX0" fmla="*/ 0 w 2499618"/>
              <a:gd name="connsiteY0" fmla="*/ 0 h 6792882"/>
              <a:gd name="connsiteX1" fmla="*/ 2444535 w 2499618"/>
              <a:gd name="connsiteY1" fmla="*/ 65231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92882"/>
              <a:gd name="connsiteX1" fmla="*/ 2488602 w 2499618"/>
              <a:gd name="connsiteY1" fmla="*/ 0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761109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697562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43526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9504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618" h="6771023">
                <a:moveTo>
                  <a:pt x="0" y="0"/>
                </a:moveTo>
                <a:lnTo>
                  <a:pt x="2495042" y="0"/>
                </a:lnTo>
                <a:cubicBezTo>
                  <a:pt x="2496567" y="2257008"/>
                  <a:pt x="2498093" y="4514015"/>
                  <a:pt x="2499618" y="6771023"/>
                </a:cubicBezTo>
                <a:lnTo>
                  <a:pt x="1161566" y="6767464"/>
                </a:lnTo>
                <a:lnTo>
                  <a:pt x="0" y="0"/>
                </a:lnTo>
                <a:close/>
              </a:path>
            </a:pathLst>
          </a:cu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10;&#10;Description automatically generated">
            <a:extLst>
              <a:ext uri="{FF2B5EF4-FFF2-40B4-BE49-F238E27FC236}">
                <a16:creationId xmlns:a16="http://schemas.microsoft.com/office/drawing/2014/main" id="{AC840DF4-209F-4B50-B961-761C71D3CB0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92475" y="-111532"/>
            <a:ext cx="2299525" cy="2106622"/>
          </a:xfrm>
          <a:prstGeom prst="rect">
            <a:avLst/>
          </a:prstGeom>
        </p:spPr>
      </p:pic>
      <p:sp>
        <p:nvSpPr>
          <p:cNvPr id="17" name="TextBox 16">
            <a:extLst>
              <a:ext uri="{FF2B5EF4-FFF2-40B4-BE49-F238E27FC236}">
                <a16:creationId xmlns:a16="http://schemas.microsoft.com/office/drawing/2014/main" id="{B6641DAF-E162-4F19-98B3-95ABF3806B45}"/>
              </a:ext>
            </a:extLst>
          </p:cNvPr>
          <p:cNvSpPr txBox="1"/>
          <p:nvPr/>
        </p:nvSpPr>
        <p:spPr>
          <a:xfrm>
            <a:off x="240236" y="2165462"/>
            <a:ext cx="5919753" cy="502702"/>
          </a:xfrm>
          <a:prstGeom prst="rect">
            <a:avLst/>
          </a:prstGeom>
          <a:noFill/>
        </p:spPr>
        <p:txBody>
          <a:bodyPr wrap="square">
            <a:spAutoFit/>
          </a:bodyPr>
          <a:lstStyle/>
          <a:p>
            <a:pPr marR="0" algn="l" rtl="0"/>
            <a:r>
              <a:rPr lang="en-GB" sz="2000" b="0" i="0" u="none" strike="noStrike" baseline="30000" dirty="0">
                <a:solidFill>
                  <a:srgbClr val="154194"/>
                </a:solidFill>
                <a:latin typeface="Gotham Book" panose="02000603040000020004" pitchFamily="2" charset="0"/>
              </a:rPr>
              <a:t>•</a:t>
            </a:r>
            <a:r>
              <a:rPr lang="en-GB" sz="2000" b="0" i="0" u="none" strike="noStrike" baseline="30000" dirty="0">
                <a:solidFill>
                  <a:srgbClr val="000000"/>
                </a:solidFill>
                <a:latin typeface="Gotham Book" panose="02000603040000020004" pitchFamily="2" charset="0"/>
              </a:rPr>
              <a:t> </a:t>
            </a:r>
            <a:r>
              <a:rPr lang="en-GB" sz="2000" b="0" i="0" u="none" strike="noStrike" baseline="30000" dirty="0">
                <a:solidFill>
                  <a:srgbClr val="000000"/>
                </a:solidFill>
                <a:latin typeface="Gotham Bold" panose="02000803030000020004" pitchFamily="2" charset="0"/>
              </a:rPr>
              <a:t>Ephesus</a:t>
            </a:r>
            <a:r>
              <a:rPr lang="en-GB" sz="2000" b="0" i="0" u="none" strike="noStrike" baseline="30000" dirty="0">
                <a:solidFill>
                  <a:srgbClr val="000000"/>
                </a:solidFill>
                <a:latin typeface="Gotham Book" panose="02000603040000020004" pitchFamily="2" charset="0"/>
              </a:rPr>
              <a:t>, </a:t>
            </a:r>
            <a:r>
              <a:rPr lang="en-GB" sz="2000" b="0" i="0" u="none" strike="noStrike" baseline="30000" dirty="0" err="1">
                <a:solidFill>
                  <a:srgbClr val="000000"/>
                </a:solidFill>
                <a:latin typeface="Gotham Book" panose="02000603040000020004" pitchFamily="2" charset="0"/>
              </a:rPr>
              <a:t>Kusadasi</a:t>
            </a:r>
            <a:endParaRPr lang="en-GB" sz="2000" b="0" i="0" u="none" strike="noStrike" baseline="30000" dirty="0">
              <a:solidFill>
                <a:srgbClr val="000000"/>
              </a:solidFill>
              <a:latin typeface="Gotham Book" panose="02000603040000020004" pitchFamily="2" charset="0"/>
            </a:endParaRPr>
          </a:p>
          <a:p>
            <a:pPr marR="0" algn="l" rtl="0"/>
            <a:r>
              <a:rPr lang="en-GB" sz="2000" b="0" i="0" u="none" strike="noStrike" baseline="30000" dirty="0">
                <a:solidFill>
                  <a:srgbClr val="154194"/>
                </a:solidFill>
                <a:latin typeface="Gotham Book" panose="02000603040000020004" pitchFamily="2" charset="0"/>
              </a:rPr>
              <a:t>•</a:t>
            </a:r>
            <a:r>
              <a:rPr lang="en-GB" sz="2000" b="0" i="0" u="none" strike="noStrike" baseline="30000" dirty="0">
                <a:solidFill>
                  <a:srgbClr val="000000"/>
                </a:solidFill>
                <a:latin typeface="Gotham Book" panose="02000603040000020004" pitchFamily="2" charset="0"/>
              </a:rPr>
              <a:t> </a:t>
            </a:r>
            <a:r>
              <a:rPr lang="en-GB" sz="2000" b="0" i="0" u="none" strike="noStrike" baseline="30000" dirty="0">
                <a:solidFill>
                  <a:srgbClr val="000000"/>
                </a:solidFill>
                <a:latin typeface="Gotham Bold" panose="02000803030000020004" pitchFamily="2" charset="0"/>
              </a:rPr>
              <a:t>Acropolis of </a:t>
            </a:r>
            <a:r>
              <a:rPr lang="en-GB" sz="2000" b="0" i="0" u="none" strike="noStrike" baseline="30000" dirty="0" err="1">
                <a:solidFill>
                  <a:srgbClr val="000000"/>
                </a:solidFill>
                <a:latin typeface="Gotham Bold" panose="02000803030000020004" pitchFamily="2" charset="0"/>
              </a:rPr>
              <a:t>Lindos</a:t>
            </a:r>
            <a:r>
              <a:rPr lang="en-GB" sz="2000" b="0" i="0" u="none" strike="noStrike" baseline="30000" dirty="0">
                <a:solidFill>
                  <a:srgbClr val="000000"/>
                </a:solidFill>
                <a:latin typeface="Gotham Book" panose="02000603040000020004" pitchFamily="2" charset="0"/>
              </a:rPr>
              <a:t>, Rhodes</a:t>
            </a:r>
          </a:p>
        </p:txBody>
      </p:sp>
      <p:sp>
        <p:nvSpPr>
          <p:cNvPr id="19" name="TextBox 18">
            <a:extLst>
              <a:ext uri="{FF2B5EF4-FFF2-40B4-BE49-F238E27FC236}">
                <a16:creationId xmlns:a16="http://schemas.microsoft.com/office/drawing/2014/main" id="{D59E1A86-6C63-4B31-A85A-52FFCFC1E34D}"/>
              </a:ext>
            </a:extLst>
          </p:cNvPr>
          <p:cNvSpPr txBox="1"/>
          <p:nvPr/>
        </p:nvSpPr>
        <p:spPr>
          <a:xfrm>
            <a:off x="240236" y="1846435"/>
            <a:ext cx="5919753" cy="379591"/>
          </a:xfrm>
          <a:prstGeom prst="rect">
            <a:avLst/>
          </a:prstGeom>
          <a:noFill/>
        </p:spPr>
        <p:txBody>
          <a:bodyPr wrap="square">
            <a:spAutoFit/>
          </a:bodyPr>
          <a:lstStyle/>
          <a:p>
            <a:pPr marR="0" algn="l" rtl="0"/>
            <a:r>
              <a:rPr lang="en-GB" sz="2800" b="0" i="1" u="none" strike="noStrike" baseline="30000" dirty="0">
                <a:solidFill>
                  <a:srgbClr val="154194"/>
                </a:solidFill>
                <a:latin typeface="+mj-lt"/>
              </a:rPr>
              <a:t>Included excursions</a:t>
            </a:r>
          </a:p>
        </p:txBody>
      </p:sp>
      <p:pic>
        <p:nvPicPr>
          <p:cNvPr id="5" name="Picture 4" descr="A picture containing drawing&#10;&#10;Description automatically generated">
            <a:extLst>
              <a:ext uri="{FF2B5EF4-FFF2-40B4-BE49-F238E27FC236}">
                <a16:creationId xmlns:a16="http://schemas.microsoft.com/office/drawing/2014/main" id="{32D35FB5-6152-4A65-904C-775A6BBB7EB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8546" y="3752562"/>
            <a:ext cx="3987188" cy="3987188"/>
          </a:xfrm>
          <a:prstGeom prst="rect">
            <a:avLst/>
          </a:prstGeom>
        </p:spPr>
      </p:pic>
    </p:spTree>
    <p:extLst>
      <p:ext uri="{BB962C8B-B14F-4D97-AF65-F5344CB8AC3E}">
        <p14:creationId xmlns:p14="http://schemas.microsoft.com/office/powerpoint/2010/main" val="158799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B931021-E8D5-411A-B37B-D8D2D737702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648891" y="780954"/>
            <a:ext cx="6414949" cy="3569824"/>
          </a:xfrm>
          <a:prstGeom prst="rect">
            <a:avLst/>
          </a:prstGeom>
          <a:effectLst>
            <a:softEdge rad="0"/>
          </a:effectLst>
        </p:spPr>
      </p:pic>
      <p:sp>
        <p:nvSpPr>
          <p:cNvPr id="3" name="Rectangle 2">
            <a:extLst>
              <a:ext uri="{FF2B5EF4-FFF2-40B4-BE49-F238E27FC236}">
                <a16:creationId xmlns:a16="http://schemas.microsoft.com/office/drawing/2014/main" id="{8CBC61B5-D1F6-4A56-BA3C-810EE8399E7F}"/>
              </a:ext>
            </a:extLst>
          </p:cNvPr>
          <p:cNvSpPr/>
          <p:nvPr/>
        </p:nvSpPr>
        <p:spPr>
          <a:xfrm>
            <a:off x="0" y="0"/>
            <a:ext cx="12192000" cy="975444"/>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9C5DA49-4A0E-4D67-A267-470A9080DF6C}"/>
              </a:ext>
            </a:extLst>
          </p:cNvPr>
          <p:cNvSpPr/>
          <p:nvPr/>
        </p:nvSpPr>
        <p:spPr>
          <a:xfrm>
            <a:off x="9691575" y="-1"/>
            <a:ext cx="2499618" cy="6861305"/>
          </a:xfrm>
          <a:custGeom>
            <a:avLst/>
            <a:gdLst>
              <a:gd name="connsiteX0" fmla="*/ 0 w 3403002"/>
              <a:gd name="connsiteY0" fmla="*/ 0 h 6858000"/>
              <a:gd name="connsiteX1" fmla="*/ 3403002 w 3403002"/>
              <a:gd name="connsiteY1" fmla="*/ 0 h 6858000"/>
              <a:gd name="connsiteX2" fmla="*/ 3403002 w 3403002"/>
              <a:gd name="connsiteY2" fmla="*/ 6858000 h 6858000"/>
              <a:gd name="connsiteX3" fmla="*/ 0 w 3403002"/>
              <a:gd name="connsiteY3" fmla="*/ 6858000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925158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72583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61566 w 3403002"/>
              <a:gd name="connsiteY3" fmla="*/ 6792882 h 6858000"/>
              <a:gd name="connsiteX4" fmla="*/ 0 w 3403002"/>
              <a:gd name="connsiteY4" fmla="*/ 0 h 6858000"/>
              <a:gd name="connsiteX0" fmla="*/ 0 w 3403002"/>
              <a:gd name="connsiteY0" fmla="*/ 0 h 6792882"/>
              <a:gd name="connsiteX1" fmla="*/ 3403002 w 3403002"/>
              <a:gd name="connsiteY1" fmla="*/ 0 h 6792882"/>
              <a:gd name="connsiteX2" fmla="*/ 2907243 w 3403002"/>
              <a:gd name="connsiteY2" fmla="*/ 6640561 h 6792882"/>
              <a:gd name="connsiteX3" fmla="*/ 1161566 w 3403002"/>
              <a:gd name="connsiteY3" fmla="*/ 6792882 h 6792882"/>
              <a:gd name="connsiteX4" fmla="*/ 0 w 3403002"/>
              <a:gd name="connsiteY4" fmla="*/ 0 h 6792882"/>
              <a:gd name="connsiteX0" fmla="*/ 0 w 3403002"/>
              <a:gd name="connsiteY0" fmla="*/ 0 h 6792882"/>
              <a:gd name="connsiteX1" fmla="*/ 3403002 w 3403002"/>
              <a:gd name="connsiteY1" fmla="*/ 0 h 6792882"/>
              <a:gd name="connsiteX2" fmla="*/ 2499618 w 3403002"/>
              <a:gd name="connsiteY2" fmla="*/ 6771023 h 6792882"/>
              <a:gd name="connsiteX3" fmla="*/ 1161566 w 3403002"/>
              <a:gd name="connsiteY3" fmla="*/ 6792882 h 6792882"/>
              <a:gd name="connsiteX4" fmla="*/ 0 w 3403002"/>
              <a:gd name="connsiteY4" fmla="*/ 0 h 6792882"/>
              <a:gd name="connsiteX0" fmla="*/ 0 w 2499618"/>
              <a:gd name="connsiteY0" fmla="*/ 0 h 6792882"/>
              <a:gd name="connsiteX1" fmla="*/ 2444535 w 2499618"/>
              <a:gd name="connsiteY1" fmla="*/ 65231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92882"/>
              <a:gd name="connsiteX1" fmla="*/ 2488602 w 2499618"/>
              <a:gd name="connsiteY1" fmla="*/ 0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761109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697562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43526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9504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618" h="6771023">
                <a:moveTo>
                  <a:pt x="0" y="0"/>
                </a:moveTo>
                <a:lnTo>
                  <a:pt x="2495042" y="0"/>
                </a:lnTo>
                <a:cubicBezTo>
                  <a:pt x="2496567" y="2257008"/>
                  <a:pt x="2498093" y="4514015"/>
                  <a:pt x="2499618" y="6771023"/>
                </a:cubicBezTo>
                <a:lnTo>
                  <a:pt x="1161566" y="6767464"/>
                </a:lnTo>
                <a:lnTo>
                  <a:pt x="0" y="0"/>
                </a:lnTo>
                <a:close/>
              </a:path>
            </a:pathLst>
          </a:cu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10;&#10;Description automatically generated">
            <a:extLst>
              <a:ext uri="{FF2B5EF4-FFF2-40B4-BE49-F238E27FC236}">
                <a16:creationId xmlns:a16="http://schemas.microsoft.com/office/drawing/2014/main" id="{AC840DF4-209F-4B50-B961-761C71D3CB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92475" y="-111532"/>
            <a:ext cx="2299525" cy="2106622"/>
          </a:xfrm>
          <a:prstGeom prst="rect">
            <a:avLst/>
          </a:prstGeom>
        </p:spPr>
      </p:pic>
      <p:pic>
        <p:nvPicPr>
          <p:cNvPr id="18" name="Picture 17">
            <a:extLst>
              <a:ext uri="{FF2B5EF4-FFF2-40B4-BE49-F238E27FC236}">
                <a16:creationId xmlns:a16="http://schemas.microsoft.com/office/drawing/2014/main" id="{05052E8E-934B-409D-AC7A-B2932027579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83268" y="989639"/>
            <a:ext cx="4035199" cy="2215511"/>
          </a:xfrm>
          <a:prstGeom prst="rect">
            <a:avLst/>
          </a:prstGeom>
        </p:spPr>
      </p:pic>
      <p:sp>
        <p:nvSpPr>
          <p:cNvPr id="27" name="TextBox 26">
            <a:extLst>
              <a:ext uri="{FF2B5EF4-FFF2-40B4-BE49-F238E27FC236}">
                <a16:creationId xmlns:a16="http://schemas.microsoft.com/office/drawing/2014/main" id="{3D8C5FBE-0EDA-491C-B782-2358C3506F12}"/>
              </a:ext>
            </a:extLst>
          </p:cNvPr>
          <p:cNvSpPr txBox="1"/>
          <p:nvPr/>
        </p:nvSpPr>
        <p:spPr>
          <a:xfrm>
            <a:off x="380075" y="3356912"/>
            <a:ext cx="6096000" cy="261610"/>
          </a:xfrm>
          <a:prstGeom prst="rect">
            <a:avLst/>
          </a:prstGeom>
          <a:noFill/>
        </p:spPr>
        <p:txBody>
          <a:bodyPr wrap="square">
            <a:spAutoFit/>
          </a:bodyPr>
          <a:lstStyle/>
          <a:p>
            <a:r>
              <a:rPr lang="en-GB" sz="1100" dirty="0">
                <a:latin typeface="Gotham Book" panose="02000603040000020004" pitchFamily="2" charset="0"/>
              </a:rPr>
              <a:t>*Tendering weather permitting.</a:t>
            </a:r>
          </a:p>
        </p:txBody>
      </p:sp>
      <p:sp>
        <p:nvSpPr>
          <p:cNvPr id="12" name="TextBox 11">
            <a:extLst>
              <a:ext uri="{FF2B5EF4-FFF2-40B4-BE49-F238E27FC236}">
                <a16:creationId xmlns:a16="http://schemas.microsoft.com/office/drawing/2014/main" id="{033BC931-BC26-4CF2-BA06-114E6501F342}"/>
              </a:ext>
            </a:extLst>
          </p:cNvPr>
          <p:cNvSpPr txBox="1"/>
          <p:nvPr/>
        </p:nvSpPr>
        <p:spPr>
          <a:xfrm>
            <a:off x="4854902" y="4463636"/>
            <a:ext cx="2586703" cy="892552"/>
          </a:xfrm>
          <a:prstGeom prst="rect">
            <a:avLst/>
          </a:prstGeom>
          <a:noFill/>
        </p:spPr>
        <p:txBody>
          <a:bodyPr wrap="square">
            <a:spAutoFit/>
          </a:bodyPr>
          <a:lstStyle/>
          <a:p>
            <a:pPr>
              <a:spcAft>
                <a:spcPts val="200"/>
              </a:spcAft>
            </a:pPr>
            <a:r>
              <a:rPr lang="en-GB" sz="1400" b="1" dirty="0">
                <a:solidFill>
                  <a:schemeClr val="accent1"/>
                </a:solidFill>
                <a:latin typeface="Gotham Book" panose="02000603040000020004" pitchFamily="2" charset="0"/>
              </a:rPr>
              <a:t>2021 sailing dates:</a:t>
            </a:r>
          </a:p>
          <a:p>
            <a:pPr>
              <a:spcAft>
                <a:spcPts val="200"/>
              </a:spcAft>
            </a:pPr>
            <a:r>
              <a:rPr lang="en-GB" sz="1100" dirty="0">
                <a:latin typeface="Gotham Book" panose="02000603040000020004" pitchFamily="2" charset="0"/>
              </a:rPr>
              <a:t>June	12, 19, 26</a:t>
            </a:r>
          </a:p>
          <a:p>
            <a:pPr>
              <a:spcAft>
                <a:spcPts val="200"/>
              </a:spcAft>
            </a:pPr>
            <a:r>
              <a:rPr lang="en-GB" sz="1100" dirty="0">
                <a:latin typeface="Gotham Book" panose="02000603040000020004" pitchFamily="2" charset="0"/>
              </a:rPr>
              <a:t>July	03, 10, 17, 24, 31</a:t>
            </a:r>
          </a:p>
          <a:p>
            <a:pPr>
              <a:spcAft>
                <a:spcPts val="200"/>
              </a:spcAft>
            </a:pPr>
            <a:r>
              <a:rPr lang="en-GB" sz="1100" dirty="0">
                <a:latin typeface="Gotham Book" panose="02000603040000020004" pitchFamily="2" charset="0"/>
              </a:rPr>
              <a:t>August	07, 14, 21</a:t>
            </a:r>
          </a:p>
        </p:txBody>
      </p:sp>
      <p:pic>
        <p:nvPicPr>
          <p:cNvPr id="4" name="Picture 3">
            <a:extLst>
              <a:ext uri="{FF2B5EF4-FFF2-40B4-BE49-F238E27FC236}">
                <a16:creationId xmlns:a16="http://schemas.microsoft.com/office/drawing/2014/main" id="{938D5364-9327-4310-B6B9-14DEFDB2E3A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46308" y="3572355"/>
            <a:ext cx="4839795" cy="3285645"/>
          </a:xfrm>
          <a:prstGeom prst="rect">
            <a:avLst/>
          </a:prstGeom>
        </p:spPr>
      </p:pic>
      <p:sp>
        <p:nvSpPr>
          <p:cNvPr id="16" name="TextBox 15">
            <a:extLst>
              <a:ext uri="{FF2B5EF4-FFF2-40B4-BE49-F238E27FC236}">
                <a16:creationId xmlns:a16="http://schemas.microsoft.com/office/drawing/2014/main" id="{1910D62D-B9DE-430B-AEAA-81CBB70349E9}"/>
              </a:ext>
            </a:extLst>
          </p:cNvPr>
          <p:cNvSpPr txBox="1"/>
          <p:nvPr/>
        </p:nvSpPr>
        <p:spPr>
          <a:xfrm>
            <a:off x="299789" y="347643"/>
            <a:ext cx="5135666" cy="59741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1" u="none" strike="noStrike" kern="1200" cap="none" spc="-300" normalizeH="0" baseline="30000" noProof="0" dirty="0">
                <a:ln>
                  <a:noFill/>
                </a:ln>
                <a:solidFill>
                  <a:schemeClr val="accent1"/>
                </a:solidFill>
                <a:effectLst/>
                <a:uLnTx/>
                <a:uFillTx/>
                <a:latin typeface="+mj-lt"/>
                <a:ea typeface="Josefin Sans" pitchFamily="2" charset="0"/>
                <a:cs typeface="+mn-cs"/>
              </a:rPr>
              <a:t>Idyllic AEGEAN</a:t>
            </a:r>
          </a:p>
        </p:txBody>
      </p:sp>
      <p:sp>
        <p:nvSpPr>
          <p:cNvPr id="17" name="TextBox 16">
            <a:extLst>
              <a:ext uri="{FF2B5EF4-FFF2-40B4-BE49-F238E27FC236}">
                <a16:creationId xmlns:a16="http://schemas.microsoft.com/office/drawing/2014/main" id="{0CE3D7D1-79F9-4D17-9FFB-DAD04CADAA46}"/>
              </a:ext>
            </a:extLst>
          </p:cNvPr>
          <p:cNvSpPr txBox="1"/>
          <p:nvPr/>
        </p:nvSpPr>
        <p:spPr>
          <a:xfrm>
            <a:off x="4320792" y="473537"/>
            <a:ext cx="5269108" cy="461665"/>
          </a:xfrm>
          <a:prstGeom prst="rect">
            <a:avLst/>
          </a:prstGeom>
          <a:noFill/>
        </p:spPr>
        <p:txBody>
          <a:bodyPr wrap="square">
            <a:spAutoFit/>
          </a:bodyPr>
          <a:lstStyle/>
          <a:p>
            <a:pPr marR="0" algn="l" rtl="0"/>
            <a:r>
              <a:rPr lang="en-GB" sz="3600" b="0" i="1" u="none" strike="noStrike" baseline="30000" dirty="0">
                <a:solidFill>
                  <a:srgbClr val="154194"/>
                </a:solidFill>
                <a:latin typeface="+mj-lt"/>
              </a:rPr>
              <a:t>4 night All-Inclusive cruise</a:t>
            </a:r>
          </a:p>
        </p:txBody>
      </p:sp>
    </p:spTree>
    <p:extLst>
      <p:ext uri="{BB962C8B-B14F-4D97-AF65-F5344CB8AC3E}">
        <p14:creationId xmlns:p14="http://schemas.microsoft.com/office/powerpoint/2010/main" val="4025195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6AA8E8C-4A1A-4D59-836C-A50C41A85B5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216127" y="3895369"/>
            <a:ext cx="5034579" cy="2962632"/>
          </a:xfrm>
          <a:prstGeom prst="rect">
            <a:avLst/>
          </a:prstGeom>
        </p:spPr>
      </p:pic>
      <p:pic>
        <p:nvPicPr>
          <p:cNvPr id="13" name="Picture 12">
            <a:extLst>
              <a:ext uri="{FF2B5EF4-FFF2-40B4-BE49-F238E27FC236}">
                <a16:creationId xmlns:a16="http://schemas.microsoft.com/office/drawing/2014/main" id="{396AFA70-D02F-483F-B1CF-4B716541E30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16126" y="712669"/>
            <a:ext cx="4180601" cy="3135899"/>
          </a:xfrm>
          <a:prstGeom prst="rect">
            <a:avLst/>
          </a:prstGeom>
        </p:spPr>
      </p:pic>
      <p:pic>
        <p:nvPicPr>
          <p:cNvPr id="6" name="Picture 5">
            <a:extLst>
              <a:ext uri="{FF2B5EF4-FFF2-40B4-BE49-F238E27FC236}">
                <a16:creationId xmlns:a16="http://schemas.microsoft.com/office/drawing/2014/main" id="{0FA1EE71-C6E1-4A3E-BEE7-A553C3F1030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971062"/>
            <a:ext cx="6149785" cy="5886938"/>
          </a:xfrm>
          <a:prstGeom prst="rect">
            <a:avLst/>
          </a:prstGeom>
        </p:spPr>
      </p:pic>
      <p:sp>
        <p:nvSpPr>
          <p:cNvPr id="3" name="Rectangle 2">
            <a:extLst>
              <a:ext uri="{FF2B5EF4-FFF2-40B4-BE49-F238E27FC236}">
                <a16:creationId xmlns:a16="http://schemas.microsoft.com/office/drawing/2014/main" id="{8CBC61B5-D1F6-4A56-BA3C-810EE8399E7F}"/>
              </a:ext>
            </a:extLst>
          </p:cNvPr>
          <p:cNvSpPr/>
          <p:nvPr/>
        </p:nvSpPr>
        <p:spPr>
          <a:xfrm>
            <a:off x="0" y="0"/>
            <a:ext cx="12192000" cy="975444"/>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A8F8F0CC-684D-4CEE-B79B-349B94A835CB}"/>
              </a:ext>
            </a:extLst>
          </p:cNvPr>
          <p:cNvSpPr txBox="1"/>
          <p:nvPr/>
        </p:nvSpPr>
        <p:spPr>
          <a:xfrm>
            <a:off x="299789" y="347643"/>
            <a:ext cx="5135666" cy="59741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1" u="none" strike="noStrike" kern="1200" cap="none" spc="-300" normalizeH="0" baseline="30000" noProof="0" dirty="0">
                <a:ln>
                  <a:noFill/>
                </a:ln>
                <a:solidFill>
                  <a:schemeClr val="accent1"/>
                </a:solidFill>
                <a:effectLst/>
                <a:uLnTx/>
                <a:uFillTx/>
                <a:latin typeface="+mj-lt"/>
                <a:ea typeface="Josefin Sans" pitchFamily="2" charset="0"/>
                <a:cs typeface="+mn-cs"/>
              </a:rPr>
              <a:t>Idyllic AEGEAN</a:t>
            </a:r>
          </a:p>
        </p:txBody>
      </p:sp>
      <p:sp>
        <p:nvSpPr>
          <p:cNvPr id="7" name="TextBox 6">
            <a:extLst>
              <a:ext uri="{FF2B5EF4-FFF2-40B4-BE49-F238E27FC236}">
                <a16:creationId xmlns:a16="http://schemas.microsoft.com/office/drawing/2014/main" id="{C6D52A80-500E-4ED4-8680-1B5DFAA8F642}"/>
              </a:ext>
            </a:extLst>
          </p:cNvPr>
          <p:cNvSpPr txBox="1"/>
          <p:nvPr/>
        </p:nvSpPr>
        <p:spPr>
          <a:xfrm>
            <a:off x="240793" y="1187019"/>
            <a:ext cx="5919753" cy="502702"/>
          </a:xfrm>
          <a:prstGeom prst="rect">
            <a:avLst/>
          </a:prstGeom>
          <a:noFill/>
        </p:spPr>
        <p:txBody>
          <a:bodyPr wrap="square">
            <a:spAutoFit/>
          </a:bodyPr>
          <a:lstStyle/>
          <a:p>
            <a:pPr marR="0" algn="l" rtl="0"/>
            <a:r>
              <a:rPr lang="en-GB" sz="2000" b="0" i="0" u="none" strike="noStrike" baseline="30000" dirty="0" err="1">
                <a:solidFill>
                  <a:srgbClr val="000000"/>
                </a:solidFill>
                <a:latin typeface="Gotham Book" panose="02000603040000020004" pitchFamily="2" charset="0"/>
              </a:rPr>
              <a:t>Lavrio</a:t>
            </a:r>
            <a:r>
              <a:rPr lang="en-GB" sz="2000" b="0" i="0" u="none" strike="noStrike" baseline="30000" dirty="0">
                <a:solidFill>
                  <a:srgbClr val="000000"/>
                </a:solidFill>
                <a:latin typeface="Gotham Book" panose="02000603040000020004" pitchFamily="2" charset="0"/>
              </a:rPr>
              <a:t> | Mykonos | Milos</a:t>
            </a:r>
          </a:p>
          <a:p>
            <a:pPr marR="0" algn="l" rtl="0"/>
            <a:r>
              <a:rPr lang="en-GB" sz="2000" b="0" i="0" u="none" strike="noStrike" baseline="30000" dirty="0">
                <a:solidFill>
                  <a:srgbClr val="000000"/>
                </a:solidFill>
                <a:latin typeface="Gotham Book" panose="02000603040000020004" pitchFamily="2" charset="0"/>
              </a:rPr>
              <a:t>Agios Nikolaos | Athens</a:t>
            </a:r>
          </a:p>
        </p:txBody>
      </p:sp>
      <p:sp>
        <p:nvSpPr>
          <p:cNvPr id="8" name="TextBox 7">
            <a:extLst>
              <a:ext uri="{FF2B5EF4-FFF2-40B4-BE49-F238E27FC236}">
                <a16:creationId xmlns:a16="http://schemas.microsoft.com/office/drawing/2014/main" id="{7EC372D3-4E11-49CE-9839-615973BC6BD6}"/>
              </a:ext>
            </a:extLst>
          </p:cNvPr>
          <p:cNvSpPr txBox="1"/>
          <p:nvPr/>
        </p:nvSpPr>
        <p:spPr>
          <a:xfrm>
            <a:off x="4320792" y="473537"/>
            <a:ext cx="5269108" cy="461665"/>
          </a:xfrm>
          <a:prstGeom prst="rect">
            <a:avLst/>
          </a:prstGeom>
          <a:noFill/>
        </p:spPr>
        <p:txBody>
          <a:bodyPr wrap="square">
            <a:spAutoFit/>
          </a:bodyPr>
          <a:lstStyle/>
          <a:p>
            <a:pPr marR="0" algn="l" rtl="0"/>
            <a:r>
              <a:rPr lang="en-GB" sz="3600" b="0" i="1" u="none" strike="noStrike" baseline="30000" dirty="0">
                <a:solidFill>
                  <a:srgbClr val="154194"/>
                </a:solidFill>
                <a:latin typeface="+mj-lt"/>
              </a:rPr>
              <a:t>3 night All-Inclusive cruise</a:t>
            </a:r>
          </a:p>
        </p:txBody>
      </p:sp>
      <p:sp>
        <p:nvSpPr>
          <p:cNvPr id="9" name="Rectangle 8">
            <a:extLst>
              <a:ext uri="{FF2B5EF4-FFF2-40B4-BE49-F238E27FC236}">
                <a16:creationId xmlns:a16="http://schemas.microsoft.com/office/drawing/2014/main" id="{49C5DA49-4A0E-4D67-A267-470A9080DF6C}"/>
              </a:ext>
            </a:extLst>
          </p:cNvPr>
          <p:cNvSpPr/>
          <p:nvPr/>
        </p:nvSpPr>
        <p:spPr>
          <a:xfrm>
            <a:off x="9691575" y="-1"/>
            <a:ext cx="2499618" cy="6861305"/>
          </a:xfrm>
          <a:custGeom>
            <a:avLst/>
            <a:gdLst>
              <a:gd name="connsiteX0" fmla="*/ 0 w 3403002"/>
              <a:gd name="connsiteY0" fmla="*/ 0 h 6858000"/>
              <a:gd name="connsiteX1" fmla="*/ 3403002 w 3403002"/>
              <a:gd name="connsiteY1" fmla="*/ 0 h 6858000"/>
              <a:gd name="connsiteX2" fmla="*/ 3403002 w 3403002"/>
              <a:gd name="connsiteY2" fmla="*/ 6858000 h 6858000"/>
              <a:gd name="connsiteX3" fmla="*/ 0 w 3403002"/>
              <a:gd name="connsiteY3" fmla="*/ 6858000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925158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72583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61566 w 3403002"/>
              <a:gd name="connsiteY3" fmla="*/ 6792882 h 6858000"/>
              <a:gd name="connsiteX4" fmla="*/ 0 w 3403002"/>
              <a:gd name="connsiteY4" fmla="*/ 0 h 6858000"/>
              <a:gd name="connsiteX0" fmla="*/ 0 w 3403002"/>
              <a:gd name="connsiteY0" fmla="*/ 0 h 6792882"/>
              <a:gd name="connsiteX1" fmla="*/ 3403002 w 3403002"/>
              <a:gd name="connsiteY1" fmla="*/ 0 h 6792882"/>
              <a:gd name="connsiteX2" fmla="*/ 2907243 w 3403002"/>
              <a:gd name="connsiteY2" fmla="*/ 6640561 h 6792882"/>
              <a:gd name="connsiteX3" fmla="*/ 1161566 w 3403002"/>
              <a:gd name="connsiteY3" fmla="*/ 6792882 h 6792882"/>
              <a:gd name="connsiteX4" fmla="*/ 0 w 3403002"/>
              <a:gd name="connsiteY4" fmla="*/ 0 h 6792882"/>
              <a:gd name="connsiteX0" fmla="*/ 0 w 3403002"/>
              <a:gd name="connsiteY0" fmla="*/ 0 h 6792882"/>
              <a:gd name="connsiteX1" fmla="*/ 3403002 w 3403002"/>
              <a:gd name="connsiteY1" fmla="*/ 0 h 6792882"/>
              <a:gd name="connsiteX2" fmla="*/ 2499618 w 3403002"/>
              <a:gd name="connsiteY2" fmla="*/ 6771023 h 6792882"/>
              <a:gd name="connsiteX3" fmla="*/ 1161566 w 3403002"/>
              <a:gd name="connsiteY3" fmla="*/ 6792882 h 6792882"/>
              <a:gd name="connsiteX4" fmla="*/ 0 w 3403002"/>
              <a:gd name="connsiteY4" fmla="*/ 0 h 6792882"/>
              <a:gd name="connsiteX0" fmla="*/ 0 w 2499618"/>
              <a:gd name="connsiteY0" fmla="*/ 0 h 6792882"/>
              <a:gd name="connsiteX1" fmla="*/ 2444535 w 2499618"/>
              <a:gd name="connsiteY1" fmla="*/ 65231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92882"/>
              <a:gd name="connsiteX1" fmla="*/ 2488602 w 2499618"/>
              <a:gd name="connsiteY1" fmla="*/ 0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761109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697562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43526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9504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618" h="6771023">
                <a:moveTo>
                  <a:pt x="0" y="0"/>
                </a:moveTo>
                <a:lnTo>
                  <a:pt x="2495042" y="0"/>
                </a:lnTo>
                <a:cubicBezTo>
                  <a:pt x="2496567" y="2257008"/>
                  <a:pt x="2498093" y="4514015"/>
                  <a:pt x="2499618" y="6771023"/>
                </a:cubicBezTo>
                <a:lnTo>
                  <a:pt x="1161566" y="6767464"/>
                </a:lnTo>
                <a:lnTo>
                  <a:pt x="0" y="0"/>
                </a:lnTo>
                <a:close/>
              </a:path>
            </a:pathLst>
          </a:cu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10;&#10;Description automatically generated">
            <a:extLst>
              <a:ext uri="{FF2B5EF4-FFF2-40B4-BE49-F238E27FC236}">
                <a16:creationId xmlns:a16="http://schemas.microsoft.com/office/drawing/2014/main" id="{AC840DF4-209F-4B50-B961-761C71D3CB0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92475" y="-111532"/>
            <a:ext cx="2299525" cy="2106622"/>
          </a:xfrm>
          <a:prstGeom prst="rect">
            <a:avLst/>
          </a:prstGeom>
        </p:spPr>
      </p:pic>
      <p:sp>
        <p:nvSpPr>
          <p:cNvPr id="17" name="TextBox 16">
            <a:extLst>
              <a:ext uri="{FF2B5EF4-FFF2-40B4-BE49-F238E27FC236}">
                <a16:creationId xmlns:a16="http://schemas.microsoft.com/office/drawing/2014/main" id="{B6641DAF-E162-4F19-98B3-95ABF3806B45}"/>
              </a:ext>
            </a:extLst>
          </p:cNvPr>
          <p:cNvSpPr txBox="1"/>
          <p:nvPr/>
        </p:nvSpPr>
        <p:spPr>
          <a:xfrm>
            <a:off x="240236" y="2165462"/>
            <a:ext cx="5919753" cy="502702"/>
          </a:xfrm>
          <a:prstGeom prst="rect">
            <a:avLst/>
          </a:prstGeom>
          <a:noFill/>
        </p:spPr>
        <p:txBody>
          <a:bodyPr wrap="square">
            <a:spAutoFit/>
          </a:bodyPr>
          <a:lstStyle/>
          <a:p>
            <a:r>
              <a:rPr lang="en-GB" sz="2000" b="0" i="0" u="none" strike="noStrike" baseline="30000" dirty="0">
                <a:solidFill>
                  <a:srgbClr val="154194"/>
                </a:solidFill>
                <a:latin typeface="Gotham Book" panose="02000603040000020004" pitchFamily="2" charset="0"/>
              </a:rPr>
              <a:t>•</a:t>
            </a:r>
            <a:r>
              <a:rPr lang="en-GB" sz="2000" b="0" i="0" u="none" strike="noStrike" baseline="30000" dirty="0">
                <a:solidFill>
                  <a:srgbClr val="000000"/>
                </a:solidFill>
                <a:latin typeface="Gotham Book" panose="02000603040000020004" pitchFamily="2" charset="0"/>
              </a:rPr>
              <a:t> </a:t>
            </a:r>
            <a:r>
              <a:rPr lang="en-GB" sz="2000" b="0" i="0" u="none" strike="noStrike" baseline="30000" dirty="0">
                <a:solidFill>
                  <a:srgbClr val="000000"/>
                </a:solidFill>
                <a:latin typeface="Gotham Bold" panose="02000803030000020004" pitchFamily="2" charset="0"/>
              </a:rPr>
              <a:t>Milos &amp; </a:t>
            </a:r>
            <a:r>
              <a:rPr lang="en-GB" sz="2000" b="0" i="0" u="none" strike="noStrike" baseline="30000" dirty="0" err="1">
                <a:solidFill>
                  <a:srgbClr val="000000"/>
                </a:solidFill>
                <a:latin typeface="Gotham Bold" panose="02000803030000020004" pitchFamily="2" charset="0"/>
              </a:rPr>
              <a:t>Plaka</a:t>
            </a:r>
            <a:r>
              <a:rPr lang="en-GB" sz="2000" b="0" i="0" u="none" strike="noStrike" baseline="30000" dirty="0">
                <a:solidFill>
                  <a:srgbClr val="000000"/>
                </a:solidFill>
                <a:latin typeface="Gotham Book" panose="02000603040000020004" pitchFamily="2" charset="0"/>
              </a:rPr>
              <a:t>, Milos</a:t>
            </a:r>
          </a:p>
          <a:p>
            <a:r>
              <a:rPr lang="en-GB" sz="2000" b="0" i="0" u="none" strike="noStrike" baseline="30000" dirty="0">
                <a:solidFill>
                  <a:srgbClr val="154194"/>
                </a:solidFill>
                <a:latin typeface="Gotham Book" panose="02000603040000020004" pitchFamily="2" charset="0"/>
              </a:rPr>
              <a:t>•</a:t>
            </a:r>
            <a:r>
              <a:rPr lang="en-GB" sz="2000" b="0" i="0" u="none" strike="noStrike" baseline="30000" dirty="0">
                <a:solidFill>
                  <a:srgbClr val="000000"/>
                </a:solidFill>
                <a:latin typeface="Gotham Book" panose="02000603040000020004" pitchFamily="2" charset="0"/>
              </a:rPr>
              <a:t> </a:t>
            </a:r>
            <a:r>
              <a:rPr lang="en-GB" sz="2000" b="0" i="0" u="none" strike="noStrike" baseline="30000" dirty="0">
                <a:solidFill>
                  <a:srgbClr val="000000"/>
                </a:solidFill>
                <a:latin typeface="Gotham Bold" panose="02000803030000020004" pitchFamily="2" charset="0"/>
              </a:rPr>
              <a:t>Agios Nikolaos</a:t>
            </a:r>
            <a:r>
              <a:rPr lang="en-GB" sz="2000" b="0" i="0" u="none" strike="noStrike" baseline="30000" dirty="0">
                <a:solidFill>
                  <a:srgbClr val="000000"/>
                </a:solidFill>
                <a:latin typeface="Gotham Book" panose="02000603040000020004" pitchFamily="2" charset="0"/>
              </a:rPr>
              <a:t>, Crete</a:t>
            </a:r>
          </a:p>
        </p:txBody>
      </p:sp>
      <p:sp>
        <p:nvSpPr>
          <p:cNvPr id="19" name="TextBox 18">
            <a:extLst>
              <a:ext uri="{FF2B5EF4-FFF2-40B4-BE49-F238E27FC236}">
                <a16:creationId xmlns:a16="http://schemas.microsoft.com/office/drawing/2014/main" id="{D59E1A86-6C63-4B31-A85A-52FFCFC1E34D}"/>
              </a:ext>
            </a:extLst>
          </p:cNvPr>
          <p:cNvSpPr txBox="1"/>
          <p:nvPr/>
        </p:nvSpPr>
        <p:spPr>
          <a:xfrm>
            <a:off x="240236" y="1846435"/>
            <a:ext cx="5919753" cy="379591"/>
          </a:xfrm>
          <a:prstGeom prst="rect">
            <a:avLst/>
          </a:prstGeom>
          <a:noFill/>
        </p:spPr>
        <p:txBody>
          <a:bodyPr wrap="square">
            <a:spAutoFit/>
          </a:bodyPr>
          <a:lstStyle/>
          <a:p>
            <a:pPr marR="0" algn="l" rtl="0"/>
            <a:r>
              <a:rPr lang="en-GB" sz="2800" b="0" i="1" u="none" strike="noStrike" baseline="30000" dirty="0">
                <a:solidFill>
                  <a:srgbClr val="154194"/>
                </a:solidFill>
                <a:latin typeface="+mj-lt"/>
              </a:rPr>
              <a:t>Included excursions</a:t>
            </a:r>
          </a:p>
        </p:txBody>
      </p:sp>
      <p:pic>
        <p:nvPicPr>
          <p:cNvPr id="5" name="Picture 4" descr="A picture containing drawing&#10;&#10;Description automatically generated">
            <a:extLst>
              <a:ext uri="{FF2B5EF4-FFF2-40B4-BE49-F238E27FC236}">
                <a16:creationId xmlns:a16="http://schemas.microsoft.com/office/drawing/2014/main" id="{32D35FB5-6152-4A65-904C-775A6BBB7EB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41861" y="3974077"/>
            <a:ext cx="3987188" cy="3987188"/>
          </a:xfrm>
          <a:prstGeom prst="rect">
            <a:avLst/>
          </a:prstGeom>
        </p:spPr>
      </p:pic>
    </p:spTree>
    <p:extLst>
      <p:ext uri="{BB962C8B-B14F-4D97-AF65-F5344CB8AC3E}">
        <p14:creationId xmlns:p14="http://schemas.microsoft.com/office/powerpoint/2010/main" val="1238158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B931021-E8D5-411A-B37B-D8D2D737702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979817" y="719990"/>
            <a:ext cx="6316073" cy="3841853"/>
          </a:xfrm>
          <a:prstGeom prst="rect">
            <a:avLst/>
          </a:prstGeom>
          <a:effectLst>
            <a:softEdge rad="0"/>
          </a:effectLst>
        </p:spPr>
      </p:pic>
      <p:sp>
        <p:nvSpPr>
          <p:cNvPr id="3" name="Rectangle 2">
            <a:extLst>
              <a:ext uri="{FF2B5EF4-FFF2-40B4-BE49-F238E27FC236}">
                <a16:creationId xmlns:a16="http://schemas.microsoft.com/office/drawing/2014/main" id="{8CBC61B5-D1F6-4A56-BA3C-810EE8399E7F}"/>
              </a:ext>
            </a:extLst>
          </p:cNvPr>
          <p:cNvSpPr/>
          <p:nvPr/>
        </p:nvSpPr>
        <p:spPr>
          <a:xfrm>
            <a:off x="0" y="0"/>
            <a:ext cx="12192000" cy="975444"/>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9C5DA49-4A0E-4D67-A267-470A9080DF6C}"/>
              </a:ext>
            </a:extLst>
          </p:cNvPr>
          <p:cNvSpPr/>
          <p:nvPr/>
        </p:nvSpPr>
        <p:spPr>
          <a:xfrm>
            <a:off x="9691575" y="-1"/>
            <a:ext cx="2499618" cy="6861305"/>
          </a:xfrm>
          <a:custGeom>
            <a:avLst/>
            <a:gdLst>
              <a:gd name="connsiteX0" fmla="*/ 0 w 3403002"/>
              <a:gd name="connsiteY0" fmla="*/ 0 h 6858000"/>
              <a:gd name="connsiteX1" fmla="*/ 3403002 w 3403002"/>
              <a:gd name="connsiteY1" fmla="*/ 0 h 6858000"/>
              <a:gd name="connsiteX2" fmla="*/ 3403002 w 3403002"/>
              <a:gd name="connsiteY2" fmla="*/ 6858000 h 6858000"/>
              <a:gd name="connsiteX3" fmla="*/ 0 w 3403002"/>
              <a:gd name="connsiteY3" fmla="*/ 6858000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925158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72583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61566 w 3403002"/>
              <a:gd name="connsiteY3" fmla="*/ 6792882 h 6858000"/>
              <a:gd name="connsiteX4" fmla="*/ 0 w 3403002"/>
              <a:gd name="connsiteY4" fmla="*/ 0 h 6858000"/>
              <a:gd name="connsiteX0" fmla="*/ 0 w 3403002"/>
              <a:gd name="connsiteY0" fmla="*/ 0 h 6792882"/>
              <a:gd name="connsiteX1" fmla="*/ 3403002 w 3403002"/>
              <a:gd name="connsiteY1" fmla="*/ 0 h 6792882"/>
              <a:gd name="connsiteX2" fmla="*/ 2907243 w 3403002"/>
              <a:gd name="connsiteY2" fmla="*/ 6640561 h 6792882"/>
              <a:gd name="connsiteX3" fmla="*/ 1161566 w 3403002"/>
              <a:gd name="connsiteY3" fmla="*/ 6792882 h 6792882"/>
              <a:gd name="connsiteX4" fmla="*/ 0 w 3403002"/>
              <a:gd name="connsiteY4" fmla="*/ 0 h 6792882"/>
              <a:gd name="connsiteX0" fmla="*/ 0 w 3403002"/>
              <a:gd name="connsiteY0" fmla="*/ 0 h 6792882"/>
              <a:gd name="connsiteX1" fmla="*/ 3403002 w 3403002"/>
              <a:gd name="connsiteY1" fmla="*/ 0 h 6792882"/>
              <a:gd name="connsiteX2" fmla="*/ 2499618 w 3403002"/>
              <a:gd name="connsiteY2" fmla="*/ 6771023 h 6792882"/>
              <a:gd name="connsiteX3" fmla="*/ 1161566 w 3403002"/>
              <a:gd name="connsiteY3" fmla="*/ 6792882 h 6792882"/>
              <a:gd name="connsiteX4" fmla="*/ 0 w 3403002"/>
              <a:gd name="connsiteY4" fmla="*/ 0 h 6792882"/>
              <a:gd name="connsiteX0" fmla="*/ 0 w 2499618"/>
              <a:gd name="connsiteY0" fmla="*/ 0 h 6792882"/>
              <a:gd name="connsiteX1" fmla="*/ 2444535 w 2499618"/>
              <a:gd name="connsiteY1" fmla="*/ 65231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92882"/>
              <a:gd name="connsiteX1" fmla="*/ 2488602 w 2499618"/>
              <a:gd name="connsiteY1" fmla="*/ 0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761109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697562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43526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9504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618" h="6771023">
                <a:moveTo>
                  <a:pt x="0" y="0"/>
                </a:moveTo>
                <a:lnTo>
                  <a:pt x="2495042" y="0"/>
                </a:lnTo>
                <a:cubicBezTo>
                  <a:pt x="2496567" y="2257008"/>
                  <a:pt x="2498093" y="4514015"/>
                  <a:pt x="2499618" y="6771023"/>
                </a:cubicBezTo>
                <a:lnTo>
                  <a:pt x="1161566" y="6767464"/>
                </a:lnTo>
                <a:lnTo>
                  <a:pt x="0" y="0"/>
                </a:lnTo>
                <a:close/>
              </a:path>
            </a:pathLst>
          </a:cu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10;&#10;Description automatically generated">
            <a:extLst>
              <a:ext uri="{FF2B5EF4-FFF2-40B4-BE49-F238E27FC236}">
                <a16:creationId xmlns:a16="http://schemas.microsoft.com/office/drawing/2014/main" id="{AC840DF4-209F-4B50-B961-761C71D3CB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92475" y="-111532"/>
            <a:ext cx="2299525" cy="2106622"/>
          </a:xfrm>
          <a:prstGeom prst="rect">
            <a:avLst/>
          </a:prstGeom>
        </p:spPr>
      </p:pic>
      <p:pic>
        <p:nvPicPr>
          <p:cNvPr id="18" name="Picture 17">
            <a:extLst>
              <a:ext uri="{FF2B5EF4-FFF2-40B4-BE49-F238E27FC236}">
                <a16:creationId xmlns:a16="http://schemas.microsoft.com/office/drawing/2014/main" id="{05052E8E-934B-409D-AC7A-B2932027579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46308" y="980467"/>
            <a:ext cx="3874483" cy="2739586"/>
          </a:xfrm>
          <a:prstGeom prst="rect">
            <a:avLst/>
          </a:prstGeom>
        </p:spPr>
      </p:pic>
      <p:sp>
        <p:nvSpPr>
          <p:cNvPr id="27" name="TextBox 26">
            <a:extLst>
              <a:ext uri="{FF2B5EF4-FFF2-40B4-BE49-F238E27FC236}">
                <a16:creationId xmlns:a16="http://schemas.microsoft.com/office/drawing/2014/main" id="{3D8C5FBE-0EDA-491C-B782-2358C3506F12}"/>
              </a:ext>
            </a:extLst>
          </p:cNvPr>
          <p:cNvSpPr txBox="1"/>
          <p:nvPr/>
        </p:nvSpPr>
        <p:spPr>
          <a:xfrm>
            <a:off x="380075" y="3809759"/>
            <a:ext cx="6096000" cy="261610"/>
          </a:xfrm>
          <a:prstGeom prst="rect">
            <a:avLst/>
          </a:prstGeom>
          <a:noFill/>
        </p:spPr>
        <p:txBody>
          <a:bodyPr wrap="square">
            <a:spAutoFit/>
          </a:bodyPr>
          <a:lstStyle/>
          <a:p>
            <a:r>
              <a:rPr lang="en-GB" sz="1100" dirty="0">
                <a:latin typeface="Gotham Book" panose="02000603040000020004" pitchFamily="2" charset="0"/>
              </a:rPr>
              <a:t>*Tendering weather permitting.</a:t>
            </a:r>
          </a:p>
        </p:txBody>
      </p:sp>
      <p:sp>
        <p:nvSpPr>
          <p:cNvPr id="12" name="TextBox 11">
            <a:extLst>
              <a:ext uri="{FF2B5EF4-FFF2-40B4-BE49-F238E27FC236}">
                <a16:creationId xmlns:a16="http://schemas.microsoft.com/office/drawing/2014/main" id="{033BC931-BC26-4CF2-BA06-114E6501F342}"/>
              </a:ext>
            </a:extLst>
          </p:cNvPr>
          <p:cNvSpPr txBox="1"/>
          <p:nvPr/>
        </p:nvSpPr>
        <p:spPr>
          <a:xfrm>
            <a:off x="4854902" y="4463636"/>
            <a:ext cx="2586703" cy="892552"/>
          </a:xfrm>
          <a:prstGeom prst="rect">
            <a:avLst/>
          </a:prstGeom>
          <a:noFill/>
        </p:spPr>
        <p:txBody>
          <a:bodyPr wrap="square">
            <a:spAutoFit/>
          </a:bodyPr>
          <a:lstStyle/>
          <a:p>
            <a:pPr>
              <a:spcAft>
                <a:spcPts val="200"/>
              </a:spcAft>
            </a:pPr>
            <a:r>
              <a:rPr lang="en-GB" sz="1400" b="1" dirty="0">
                <a:solidFill>
                  <a:schemeClr val="accent1"/>
                </a:solidFill>
                <a:latin typeface="Gotham Book" panose="02000603040000020004" pitchFamily="2" charset="0"/>
              </a:rPr>
              <a:t>2021 sailing dates:</a:t>
            </a:r>
          </a:p>
          <a:p>
            <a:pPr>
              <a:spcAft>
                <a:spcPts val="200"/>
              </a:spcAft>
            </a:pPr>
            <a:r>
              <a:rPr lang="en-GB" sz="1100" dirty="0">
                <a:latin typeface="Gotham Book" panose="02000603040000020004" pitchFamily="2" charset="0"/>
              </a:rPr>
              <a:t>June	16, 23, 30</a:t>
            </a:r>
          </a:p>
          <a:p>
            <a:pPr>
              <a:spcAft>
                <a:spcPts val="200"/>
              </a:spcAft>
            </a:pPr>
            <a:r>
              <a:rPr lang="en-GB" sz="1100" dirty="0">
                <a:latin typeface="Gotham Book" panose="02000603040000020004" pitchFamily="2" charset="0"/>
              </a:rPr>
              <a:t>July	07, 14, 21, 28</a:t>
            </a:r>
          </a:p>
          <a:p>
            <a:pPr>
              <a:spcAft>
                <a:spcPts val="200"/>
              </a:spcAft>
            </a:pPr>
            <a:r>
              <a:rPr lang="en-GB" sz="1100" dirty="0">
                <a:latin typeface="Gotham Book" panose="02000603040000020004" pitchFamily="2" charset="0"/>
              </a:rPr>
              <a:t>August	04, 11, 18, 25</a:t>
            </a:r>
          </a:p>
        </p:txBody>
      </p:sp>
      <p:sp>
        <p:nvSpPr>
          <p:cNvPr id="16" name="TextBox 15">
            <a:extLst>
              <a:ext uri="{FF2B5EF4-FFF2-40B4-BE49-F238E27FC236}">
                <a16:creationId xmlns:a16="http://schemas.microsoft.com/office/drawing/2014/main" id="{1910D62D-B9DE-430B-AEAA-81CBB70349E9}"/>
              </a:ext>
            </a:extLst>
          </p:cNvPr>
          <p:cNvSpPr txBox="1"/>
          <p:nvPr/>
        </p:nvSpPr>
        <p:spPr>
          <a:xfrm>
            <a:off x="299789" y="347643"/>
            <a:ext cx="5135666" cy="59741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1" u="none" strike="noStrike" kern="1200" cap="none" spc="-300" normalizeH="0" baseline="30000" noProof="0" dirty="0">
                <a:ln>
                  <a:noFill/>
                </a:ln>
                <a:solidFill>
                  <a:schemeClr val="accent1"/>
                </a:solidFill>
                <a:effectLst/>
                <a:uLnTx/>
                <a:uFillTx/>
                <a:latin typeface="+mj-lt"/>
                <a:ea typeface="Josefin Sans" pitchFamily="2" charset="0"/>
                <a:cs typeface="+mn-cs"/>
              </a:rPr>
              <a:t>Idyllic AEGEAN</a:t>
            </a:r>
          </a:p>
        </p:txBody>
      </p:sp>
      <p:sp>
        <p:nvSpPr>
          <p:cNvPr id="17" name="TextBox 16">
            <a:extLst>
              <a:ext uri="{FF2B5EF4-FFF2-40B4-BE49-F238E27FC236}">
                <a16:creationId xmlns:a16="http://schemas.microsoft.com/office/drawing/2014/main" id="{0CE3D7D1-79F9-4D17-9FFB-DAD04CADAA46}"/>
              </a:ext>
            </a:extLst>
          </p:cNvPr>
          <p:cNvSpPr txBox="1"/>
          <p:nvPr/>
        </p:nvSpPr>
        <p:spPr>
          <a:xfrm>
            <a:off x="4320792" y="473537"/>
            <a:ext cx="5269108" cy="461665"/>
          </a:xfrm>
          <a:prstGeom prst="rect">
            <a:avLst/>
          </a:prstGeom>
          <a:noFill/>
        </p:spPr>
        <p:txBody>
          <a:bodyPr wrap="square">
            <a:spAutoFit/>
          </a:bodyPr>
          <a:lstStyle/>
          <a:p>
            <a:pPr marR="0" algn="l" rtl="0"/>
            <a:r>
              <a:rPr lang="en-GB" sz="3600" b="0" i="1" u="none" strike="noStrike" baseline="30000" dirty="0">
                <a:solidFill>
                  <a:srgbClr val="154194"/>
                </a:solidFill>
                <a:latin typeface="+mj-lt"/>
              </a:rPr>
              <a:t>3 night All-Inclusive cruise</a:t>
            </a:r>
          </a:p>
        </p:txBody>
      </p:sp>
      <p:pic>
        <p:nvPicPr>
          <p:cNvPr id="13" name="Picture 12" descr="Circle&#10;&#10;Description automatically generated">
            <a:extLst>
              <a:ext uri="{FF2B5EF4-FFF2-40B4-BE49-F238E27FC236}">
                <a16:creationId xmlns:a16="http://schemas.microsoft.com/office/drawing/2014/main" id="{31B1F696-4A8B-40AF-928B-4266E0B0481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91578" y="2903227"/>
            <a:ext cx="6858000" cy="6858000"/>
          </a:xfrm>
          <a:prstGeom prst="rect">
            <a:avLst/>
          </a:prstGeom>
        </p:spPr>
      </p:pic>
    </p:spTree>
    <p:extLst>
      <p:ext uri="{BB962C8B-B14F-4D97-AF65-F5344CB8AC3E}">
        <p14:creationId xmlns:p14="http://schemas.microsoft.com/office/powerpoint/2010/main" val="3410707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6AA8E8C-4A1A-4D59-836C-A50C41A85B5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5263"/>
          <a:stretch/>
        </p:blipFill>
        <p:spPr>
          <a:xfrm>
            <a:off x="6216127" y="3960775"/>
            <a:ext cx="4900825" cy="2897226"/>
          </a:xfrm>
          <a:prstGeom prst="rect">
            <a:avLst/>
          </a:prstGeom>
        </p:spPr>
      </p:pic>
      <p:pic>
        <p:nvPicPr>
          <p:cNvPr id="13" name="Picture 12">
            <a:extLst>
              <a:ext uri="{FF2B5EF4-FFF2-40B4-BE49-F238E27FC236}">
                <a16:creationId xmlns:a16="http://schemas.microsoft.com/office/drawing/2014/main" id="{396AFA70-D02F-483F-B1CF-4B716541E30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216126" y="859536"/>
            <a:ext cx="4180601" cy="3044759"/>
          </a:xfrm>
          <a:prstGeom prst="rect">
            <a:avLst/>
          </a:prstGeom>
        </p:spPr>
      </p:pic>
      <p:pic>
        <p:nvPicPr>
          <p:cNvPr id="6" name="Picture 5">
            <a:extLst>
              <a:ext uri="{FF2B5EF4-FFF2-40B4-BE49-F238E27FC236}">
                <a16:creationId xmlns:a16="http://schemas.microsoft.com/office/drawing/2014/main" id="{0FA1EE71-C6E1-4A3E-BEE7-A553C3F1030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1265"/>
            <a:ext cx="6160546" cy="6870024"/>
          </a:xfrm>
          <a:prstGeom prst="rect">
            <a:avLst/>
          </a:prstGeom>
        </p:spPr>
      </p:pic>
      <p:sp>
        <p:nvSpPr>
          <p:cNvPr id="3" name="Rectangle 2">
            <a:extLst>
              <a:ext uri="{FF2B5EF4-FFF2-40B4-BE49-F238E27FC236}">
                <a16:creationId xmlns:a16="http://schemas.microsoft.com/office/drawing/2014/main" id="{8CBC61B5-D1F6-4A56-BA3C-810EE8399E7F}"/>
              </a:ext>
            </a:extLst>
          </p:cNvPr>
          <p:cNvSpPr/>
          <p:nvPr/>
        </p:nvSpPr>
        <p:spPr>
          <a:xfrm>
            <a:off x="0" y="0"/>
            <a:ext cx="12192000" cy="975444"/>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A8F8F0CC-684D-4CEE-B79B-349B94A835CB}"/>
              </a:ext>
            </a:extLst>
          </p:cNvPr>
          <p:cNvSpPr txBox="1"/>
          <p:nvPr/>
        </p:nvSpPr>
        <p:spPr>
          <a:xfrm>
            <a:off x="299789" y="347643"/>
            <a:ext cx="5135666" cy="59741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1" u="none" strike="noStrike" kern="1200" cap="none" spc="-300" normalizeH="0" baseline="30000" noProof="0" dirty="0">
                <a:ln>
                  <a:noFill/>
                </a:ln>
                <a:solidFill>
                  <a:schemeClr val="accent1"/>
                </a:solidFill>
                <a:effectLst/>
                <a:uLnTx/>
                <a:uFillTx/>
                <a:latin typeface="+mj-lt"/>
                <a:ea typeface="Josefin Sans" pitchFamily="2" charset="0"/>
                <a:cs typeface="+mn-cs"/>
              </a:rPr>
              <a:t>Iconic DISCOVERY</a:t>
            </a:r>
          </a:p>
        </p:txBody>
      </p:sp>
      <p:sp>
        <p:nvSpPr>
          <p:cNvPr id="7" name="TextBox 6">
            <a:extLst>
              <a:ext uri="{FF2B5EF4-FFF2-40B4-BE49-F238E27FC236}">
                <a16:creationId xmlns:a16="http://schemas.microsoft.com/office/drawing/2014/main" id="{C6D52A80-500E-4ED4-8680-1B5DFAA8F642}"/>
              </a:ext>
            </a:extLst>
          </p:cNvPr>
          <p:cNvSpPr txBox="1"/>
          <p:nvPr/>
        </p:nvSpPr>
        <p:spPr>
          <a:xfrm>
            <a:off x="240793" y="1187019"/>
            <a:ext cx="5919753" cy="502702"/>
          </a:xfrm>
          <a:prstGeom prst="rect">
            <a:avLst/>
          </a:prstGeom>
          <a:noFill/>
        </p:spPr>
        <p:txBody>
          <a:bodyPr wrap="square">
            <a:spAutoFit/>
          </a:bodyPr>
          <a:lstStyle/>
          <a:p>
            <a:pPr marR="0" algn="l" rtl="0"/>
            <a:r>
              <a:rPr lang="en-GB" sz="2000" b="0" i="0" u="none" strike="noStrike" baseline="30000" dirty="0">
                <a:solidFill>
                  <a:srgbClr val="000000"/>
                </a:solidFill>
                <a:latin typeface="Gotham Book" panose="02000603040000020004" pitchFamily="2" charset="0"/>
              </a:rPr>
              <a:t>Athens | Syros | </a:t>
            </a:r>
            <a:r>
              <a:rPr lang="en-GB" sz="2000" b="0" i="0" u="none" strike="noStrike" baseline="30000" dirty="0" err="1">
                <a:solidFill>
                  <a:srgbClr val="000000"/>
                </a:solidFill>
                <a:latin typeface="Gotham Book" panose="02000603040000020004" pitchFamily="2" charset="0"/>
              </a:rPr>
              <a:t>Kusadasi</a:t>
            </a:r>
            <a:br>
              <a:rPr lang="en-GB" sz="2000" b="0" i="0" u="none" strike="noStrike" baseline="30000" dirty="0">
                <a:solidFill>
                  <a:srgbClr val="000000"/>
                </a:solidFill>
                <a:latin typeface="Gotham Book" panose="02000603040000020004" pitchFamily="2" charset="0"/>
              </a:rPr>
            </a:br>
            <a:r>
              <a:rPr lang="en-GB" sz="2000" b="0" i="0" u="none" strike="noStrike" baseline="30000" dirty="0">
                <a:solidFill>
                  <a:srgbClr val="000000"/>
                </a:solidFill>
                <a:latin typeface="Gotham Book" panose="02000603040000020004" pitchFamily="2" charset="0"/>
              </a:rPr>
              <a:t>Rhodes (4nt only) | Santorini</a:t>
            </a:r>
          </a:p>
        </p:txBody>
      </p:sp>
      <p:sp>
        <p:nvSpPr>
          <p:cNvPr id="8" name="TextBox 7">
            <a:extLst>
              <a:ext uri="{FF2B5EF4-FFF2-40B4-BE49-F238E27FC236}">
                <a16:creationId xmlns:a16="http://schemas.microsoft.com/office/drawing/2014/main" id="{7EC372D3-4E11-49CE-9839-615973BC6BD6}"/>
              </a:ext>
            </a:extLst>
          </p:cNvPr>
          <p:cNvSpPr txBox="1"/>
          <p:nvPr/>
        </p:nvSpPr>
        <p:spPr>
          <a:xfrm>
            <a:off x="5127619" y="473537"/>
            <a:ext cx="5269108" cy="461665"/>
          </a:xfrm>
          <a:prstGeom prst="rect">
            <a:avLst/>
          </a:prstGeom>
          <a:noFill/>
        </p:spPr>
        <p:txBody>
          <a:bodyPr wrap="square">
            <a:spAutoFit/>
          </a:bodyPr>
          <a:lstStyle/>
          <a:p>
            <a:pPr marR="0" algn="l" rtl="0"/>
            <a:r>
              <a:rPr lang="en-GB" sz="3600" b="0" i="1" u="none" strike="noStrike" baseline="30000" dirty="0">
                <a:solidFill>
                  <a:srgbClr val="154194"/>
                </a:solidFill>
                <a:latin typeface="+mj-lt"/>
              </a:rPr>
              <a:t>3 &amp; 4 night All-Inclusive cruises</a:t>
            </a:r>
          </a:p>
        </p:txBody>
      </p:sp>
      <p:sp>
        <p:nvSpPr>
          <p:cNvPr id="9" name="Rectangle 8">
            <a:extLst>
              <a:ext uri="{FF2B5EF4-FFF2-40B4-BE49-F238E27FC236}">
                <a16:creationId xmlns:a16="http://schemas.microsoft.com/office/drawing/2014/main" id="{49C5DA49-4A0E-4D67-A267-470A9080DF6C}"/>
              </a:ext>
            </a:extLst>
          </p:cNvPr>
          <p:cNvSpPr/>
          <p:nvPr/>
        </p:nvSpPr>
        <p:spPr>
          <a:xfrm>
            <a:off x="9691575" y="-1"/>
            <a:ext cx="2499618" cy="6861305"/>
          </a:xfrm>
          <a:custGeom>
            <a:avLst/>
            <a:gdLst>
              <a:gd name="connsiteX0" fmla="*/ 0 w 3403002"/>
              <a:gd name="connsiteY0" fmla="*/ 0 h 6858000"/>
              <a:gd name="connsiteX1" fmla="*/ 3403002 w 3403002"/>
              <a:gd name="connsiteY1" fmla="*/ 0 h 6858000"/>
              <a:gd name="connsiteX2" fmla="*/ 3403002 w 3403002"/>
              <a:gd name="connsiteY2" fmla="*/ 6858000 h 6858000"/>
              <a:gd name="connsiteX3" fmla="*/ 0 w 3403002"/>
              <a:gd name="connsiteY3" fmla="*/ 6858000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925158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72583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61566 w 3403002"/>
              <a:gd name="connsiteY3" fmla="*/ 6792882 h 6858000"/>
              <a:gd name="connsiteX4" fmla="*/ 0 w 3403002"/>
              <a:gd name="connsiteY4" fmla="*/ 0 h 6858000"/>
              <a:gd name="connsiteX0" fmla="*/ 0 w 3403002"/>
              <a:gd name="connsiteY0" fmla="*/ 0 h 6792882"/>
              <a:gd name="connsiteX1" fmla="*/ 3403002 w 3403002"/>
              <a:gd name="connsiteY1" fmla="*/ 0 h 6792882"/>
              <a:gd name="connsiteX2" fmla="*/ 2907243 w 3403002"/>
              <a:gd name="connsiteY2" fmla="*/ 6640561 h 6792882"/>
              <a:gd name="connsiteX3" fmla="*/ 1161566 w 3403002"/>
              <a:gd name="connsiteY3" fmla="*/ 6792882 h 6792882"/>
              <a:gd name="connsiteX4" fmla="*/ 0 w 3403002"/>
              <a:gd name="connsiteY4" fmla="*/ 0 h 6792882"/>
              <a:gd name="connsiteX0" fmla="*/ 0 w 3403002"/>
              <a:gd name="connsiteY0" fmla="*/ 0 h 6792882"/>
              <a:gd name="connsiteX1" fmla="*/ 3403002 w 3403002"/>
              <a:gd name="connsiteY1" fmla="*/ 0 h 6792882"/>
              <a:gd name="connsiteX2" fmla="*/ 2499618 w 3403002"/>
              <a:gd name="connsiteY2" fmla="*/ 6771023 h 6792882"/>
              <a:gd name="connsiteX3" fmla="*/ 1161566 w 3403002"/>
              <a:gd name="connsiteY3" fmla="*/ 6792882 h 6792882"/>
              <a:gd name="connsiteX4" fmla="*/ 0 w 3403002"/>
              <a:gd name="connsiteY4" fmla="*/ 0 h 6792882"/>
              <a:gd name="connsiteX0" fmla="*/ 0 w 2499618"/>
              <a:gd name="connsiteY0" fmla="*/ 0 h 6792882"/>
              <a:gd name="connsiteX1" fmla="*/ 2444535 w 2499618"/>
              <a:gd name="connsiteY1" fmla="*/ 65231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92882"/>
              <a:gd name="connsiteX1" fmla="*/ 2488602 w 2499618"/>
              <a:gd name="connsiteY1" fmla="*/ 0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761109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697562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43526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9504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618" h="6771023">
                <a:moveTo>
                  <a:pt x="0" y="0"/>
                </a:moveTo>
                <a:lnTo>
                  <a:pt x="2495042" y="0"/>
                </a:lnTo>
                <a:cubicBezTo>
                  <a:pt x="2496567" y="2257008"/>
                  <a:pt x="2498093" y="4514015"/>
                  <a:pt x="2499618" y="6771023"/>
                </a:cubicBezTo>
                <a:lnTo>
                  <a:pt x="1161566" y="6767464"/>
                </a:lnTo>
                <a:lnTo>
                  <a:pt x="0" y="0"/>
                </a:lnTo>
                <a:close/>
              </a:path>
            </a:pathLst>
          </a:cu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10;&#10;Description automatically generated">
            <a:extLst>
              <a:ext uri="{FF2B5EF4-FFF2-40B4-BE49-F238E27FC236}">
                <a16:creationId xmlns:a16="http://schemas.microsoft.com/office/drawing/2014/main" id="{AC840DF4-209F-4B50-B961-761C71D3CB0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92475" y="-111532"/>
            <a:ext cx="2299525" cy="2106622"/>
          </a:xfrm>
          <a:prstGeom prst="rect">
            <a:avLst/>
          </a:prstGeom>
        </p:spPr>
      </p:pic>
      <p:sp>
        <p:nvSpPr>
          <p:cNvPr id="17" name="TextBox 16">
            <a:extLst>
              <a:ext uri="{FF2B5EF4-FFF2-40B4-BE49-F238E27FC236}">
                <a16:creationId xmlns:a16="http://schemas.microsoft.com/office/drawing/2014/main" id="{B6641DAF-E162-4F19-98B3-95ABF3806B45}"/>
              </a:ext>
            </a:extLst>
          </p:cNvPr>
          <p:cNvSpPr txBox="1"/>
          <p:nvPr/>
        </p:nvSpPr>
        <p:spPr>
          <a:xfrm>
            <a:off x="240236" y="2165462"/>
            <a:ext cx="5919753" cy="810478"/>
          </a:xfrm>
          <a:prstGeom prst="rect">
            <a:avLst/>
          </a:prstGeom>
          <a:noFill/>
        </p:spPr>
        <p:txBody>
          <a:bodyPr wrap="square">
            <a:spAutoFit/>
          </a:bodyPr>
          <a:lstStyle/>
          <a:p>
            <a:pPr marR="0" algn="l" rtl="0"/>
            <a:r>
              <a:rPr lang="en-GB" sz="2000" b="0" i="0" u="none" strike="noStrike" baseline="30000" dirty="0">
                <a:solidFill>
                  <a:srgbClr val="154194"/>
                </a:solidFill>
                <a:latin typeface="Gotham Book" panose="02000603040000020004" pitchFamily="2" charset="0"/>
              </a:rPr>
              <a:t>•</a:t>
            </a:r>
            <a:r>
              <a:rPr lang="en-GB" sz="2000" b="0" i="0" u="none" strike="noStrike" baseline="30000" dirty="0">
                <a:solidFill>
                  <a:srgbClr val="000000"/>
                </a:solidFill>
                <a:latin typeface="Gotham Book" panose="02000603040000020004" pitchFamily="2" charset="0"/>
              </a:rPr>
              <a:t> </a:t>
            </a:r>
            <a:r>
              <a:rPr lang="en-GB" sz="2000" b="0" i="0" u="none" strike="noStrike" baseline="30000" dirty="0">
                <a:solidFill>
                  <a:srgbClr val="000000"/>
                </a:solidFill>
                <a:latin typeface="Gotham Bold" panose="02000803030000020004" pitchFamily="2" charset="0"/>
              </a:rPr>
              <a:t>Syros walking tour</a:t>
            </a:r>
            <a:endParaRPr lang="en-GB" sz="2000" b="0" i="0" u="none" strike="noStrike" baseline="30000" dirty="0">
              <a:solidFill>
                <a:srgbClr val="000000"/>
              </a:solidFill>
              <a:latin typeface="Gotham Book" panose="02000603040000020004" pitchFamily="2" charset="0"/>
            </a:endParaRPr>
          </a:p>
          <a:p>
            <a:pPr marR="0" algn="l" rtl="0"/>
            <a:r>
              <a:rPr lang="en-GB" sz="2000" b="0" i="0" u="none" strike="noStrike" baseline="30000" dirty="0">
                <a:solidFill>
                  <a:srgbClr val="154194"/>
                </a:solidFill>
                <a:latin typeface="Gotham Book" panose="02000603040000020004" pitchFamily="2" charset="0"/>
              </a:rPr>
              <a:t>•</a:t>
            </a:r>
            <a:r>
              <a:rPr lang="en-GB" sz="2000" b="0" i="0" u="none" strike="noStrike" baseline="30000" dirty="0">
                <a:solidFill>
                  <a:srgbClr val="000000"/>
                </a:solidFill>
                <a:latin typeface="Gotham Book" panose="02000603040000020004" pitchFamily="2" charset="0"/>
              </a:rPr>
              <a:t> </a:t>
            </a:r>
            <a:r>
              <a:rPr lang="en-GB" sz="2000" b="0" i="0" u="none" strike="noStrike" baseline="30000" dirty="0">
                <a:solidFill>
                  <a:srgbClr val="000000"/>
                </a:solidFill>
                <a:latin typeface="Gotham Bold" panose="02000803030000020004" pitchFamily="2" charset="0"/>
              </a:rPr>
              <a:t>Ancient Ephesus</a:t>
            </a:r>
            <a:r>
              <a:rPr lang="en-GB" sz="2000" b="0" i="0" u="none" strike="noStrike" baseline="30000" dirty="0">
                <a:solidFill>
                  <a:srgbClr val="000000"/>
                </a:solidFill>
                <a:latin typeface="Gotham Book" panose="02000603040000020004" pitchFamily="2" charset="0"/>
              </a:rPr>
              <a:t>, </a:t>
            </a:r>
            <a:r>
              <a:rPr lang="en-GB" sz="2000" b="0" i="0" u="none" strike="noStrike" baseline="30000" dirty="0" err="1">
                <a:solidFill>
                  <a:srgbClr val="000000"/>
                </a:solidFill>
                <a:latin typeface="Gotham Book" panose="02000603040000020004" pitchFamily="2" charset="0"/>
              </a:rPr>
              <a:t>Kusadasi</a:t>
            </a:r>
            <a:endParaRPr lang="en-GB" sz="2000" b="0" i="0" u="none" strike="noStrike" baseline="30000" dirty="0">
              <a:solidFill>
                <a:srgbClr val="000000"/>
              </a:solidFill>
              <a:latin typeface="Gotham Book" panose="02000603040000020004" pitchFamily="2" charset="0"/>
            </a:endParaRPr>
          </a:p>
          <a:p>
            <a:pPr marR="0" algn="l" rtl="0"/>
            <a:endParaRPr lang="en-GB" sz="2000" dirty="0"/>
          </a:p>
        </p:txBody>
      </p:sp>
      <p:sp>
        <p:nvSpPr>
          <p:cNvPr id="19" name="TextBox 18">
            <a:extLst>
              <a:ext uri="{FF2B5EF4-FFF2-40B4-BE49-F238E27FC236}">
                <a16:creationId xmlns:a16="http://schemas.microsoft.com/office/drawing/2014/main" id="{D59E1A86-6C63-4B31-A85A-52FFCFC1E34D}"/>
              </a:ext>
            </a:extLst>
          </p:cNvPr>
          <p:cNvSpPr txBox="1"/>
          <p:nvPr/>
        </p:nvSpPr>
        <p:spPr>
          <a:xfrm>
            <a:off x="240236" y="1846435"/>
            <a:ext cx="5919753" cy="379591"/>
          </a:xfrm>
          <a:prstGeom prst="rect">
            <a:avLst/>
          </a:prstGeom>
          <a:noFill/>
        </p:spPr>
        <p:txBody>
          <a:bodyPr wrap="square">
            <a:spAutoFit/>
          </a:bodyPr>
          <a:lstStyle/>
          <a:p>
            <a:pPr marR="0" algn="l" rtl="0"/>
            <a:r>
              <a:rPr lang="en-GB" sz="2800" b="0" i="1" u="none" strike="noStrike" baseline="30000" dirty="0">
                <a:solidFill>
                  <a:srgbClr val="154194"/>
                </a:solidFill>
                <a:latin typeface="+mj-lt"/>
              </a:rPr>
              <a:t>Included excursions</a:t>
            </a:r>
          </a:p>
        </p:txBody>
      </p:sp>
      <p:pic>
        <p:nvPicPr>
          <p:cNvPr id="5" name="Picture 4" descr="A picture containing drawing&#10;&#10;Description automatically generated">
            <a:extLst>
              <a:ext uri="{FF2B5EF4-FFF2-40B4-BE49-F238E27FC236}">
                <a16:creationId xmlns:a16="http://schemas.microsoft.com/office/drawing/2014/main" id="{32D35FB5-6152-4A65-904C-775A6BBB7EB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8546" y="3752562"/>
            <a:ext cx="3987188" cy="3987188"/>
          </a:xfrm>
          <a:prstGeom prst="rect">
            <a:avLst/>
          </a:prstGeom>
        </p:spPr>
      </p:pic>
    </p:spTree>
    <p:extLst>
      <p:ext uri="{BB962C8B-B14F-4D97-AF65-F5344CB8AC3E}">
        <p14:creationId xmlns:p14="http://schemas.microsoft.com/office/powerpoint/2010/main" val="2835892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B931021-E8D5-411A-B37B-D8D2D7377029}"/>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4283522" y="687001"/>
            <a:ext cx="6041573" cy="3549953"/>
          </a:xfrm>
          <a:prstGeom prst="rect">
            <a:avLst/>
          </a:prstGeom>
          <a:effectLst>
            <a:softEdge rad="0"/>
          </a:effectLst>
        </p:spPr>
      </p:pic>
      <p:sp>
        <p:nvSpPr>
          <p:cNvPr id="3" name="Rectangle 2">
            <a:extLst>
              <a:ext uri="{FF2B5EF4-FFF2-40B4-BE49-F238E27FC236}">
                <a16:creationId xmlns:a16="http://schemas.microsoft.com/office/drawing/2014/main" id="{8CBC61B5-D1F6-4A56-BA3C-810EE8399E7F}"/>
              </a:ext>
            </a:extLst>
          </p:cNvPr>
          <p:cNvSpPr/>
          <p:nvPr/>
        </p:nvSpPr>
        <p:spPr>
          <a:xfrm>
            <a:off x="0" y="0"/>
            <a:ext cx="12192000" cy="975444"/>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9C5DA49-4A0E-4D67-A267-470A9080DF6C}"/>
              </a:ext>
            </a:extLst>
          </p:cNvPr>
          <p:cNvSpPr/>
          <p:nvPr/>
        </p:nvSpPr>
        <p:spPr>
          <a:xfrm>
            <a:off x="9691575" y="-1"/>
            <a:ext cx="2499618" cy="6861305"/>
          </a:xfrm>
          <a:custGeom>
            <a:avLst/>
            <a:gdLst>
              <a:gd name="connsiteX0" fmla="*/ 0 w 3403002"/>
              <a:gd name="connsiteY0" fmla="*/ 0 h 6858000"/>
              <a:gd name="connsiteX1" fmla="*/ 3403002 w 3403002"/>
              <a:gd name="connsiteY1" fmla="*/ 0 h 6858000"/>
              <a:gd name="connsiteX2" fmla="*/ 3403002 w 3403002"/>
              <a:gd name="connsiteY2" fmla="*/ 6858000 h 6858000"/>
              <a:gd name="connsiteX3" fmla="*/ 0 w 3403002"/>
              <a:gd name="connsiteY3" fmla="*/ 6858000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925158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72583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61566 w 3403002"/>
              <a:gd name="connsiteY3" fmla="*/ 6792882 h 6858000"/>
              <a:gd name="connsiteX4" fmla="*/ 0 w 3403002"/>
              <a:gd name="connsiteY4" fmla="*/ 0 h 6858000"/>
              <a:gd name="connsiteX0" fmla="*/ 0 w 3403002"/>
              <a:gd name="connsiteY0" fmla="*/ 0 h 6792882"/>
              <a:gd name="connsiteX1" fmla="*/ 3403002 w 3403002"/>
              <a:gd name="connsiteY1" fmla="*/ 0 h 6792882"/>
              <a:gd name="connsiteX2" fmla="*/ 2907243 w 3403002"/>
              <a:gd name="connsiteY2" fmla="*/ 6640561 h 6792882"/>
              <a:gd name="connsiteX3" fmla="*/ 1161566 w 3403002"/>
              <a:gd name="connsiteY3" fmla="*/ 6792882 h 6792882"/>
              <a:gd name="connsiteX4" fmla="*/ 0 w 3403002"/>
              <a:gd name="connsiteY4" fmla="*/ 0 h 6792882"/>
              <a:gd name="connsiteX0" fmla="*/ 0 w 3403002"/>
              <a:gd name="connsiteY0" fmla="*/ 0 h 6792882"/>
              <a:gd name="connsiteX1" fmla="*/ 3403002 w 3403002"/>
              <a:gd name="connsiteY1" fmla="*/ 0 h 6792882"/>
              <a:gd name="connsiteX2" fmla="*/ 2499618 w 3403002"/>
              <a:gd name="connsiteY2" fmla="*/ 6771023 h 6792882"/>
              <a:gd name="connsiteX3" fmla="*/ 1161566 w 3403002"/>
              <a:gd name="connsiteY3" fmla="*/ 6792882 h 6792882"/>
              <a:gd name="connsiteX4" fmla="*/ 0 w 3403002"/>
              <a:gd name="connsiteY4" fmla="*/ 0 h 6792882"/>
              <a:gd name="connsiteX0" fmla="*/ 0 w 2499618"/>
              <a:gd name="connsiteY0" fmla="*/ 0 h 6792882"/>
              <a:gd name="connsiteX1" fmla="*/ 2444535 w 2499618"/>
              <a:gd name="connsiteY1" fmla="*/ 65231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92882"/>
              <a:gd name="connsiteX1" fmla="*/ 2488602 w 2499618"/>
              <a:gd name="connsiteY1" fmla="*/ 0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761109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697562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43526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9504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618" h="6771023">
                <a:moveTo>
                  <a:pt x="0" y="0"/>
                </a:moveTo>
                <a:lnTo>
                  <a:pt x="2495042" y="0"/>
                </a:lnTo>
                <a:cubicBezTo>
                  <a:pt x="2496567" y="2257008"/>
                  <a:pt x="2498093" y="4514015"/>
                  <a:pt x="2499618" y="6771023"/>
                </a:cubicBezTo>
                <a:lnTo>
                  <a:pt x="1161566" y="6767464"/>
                </a:lnTo>
                <a:lnTo>
                  <a:pt x="0" y="0"/>
                </a:lnTo>
                <a:close/>
              </a:path>
            </a:pathLst>
          </a:cu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10;&#10;Description automatically generated">
            <a:extLst>
              <a:ext uri="{FF2B5EF4-FFF2-40B4-BE49-F238E27FC236}">
                <a16:creationId xmlns:a16="http://schemas.microsoft.com/office/drawing/2014/main" id="{AC840DF4-209F-4B50-B961-761C71D3CB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92475" y="-111532"/>
            <a:ext cx="2299525" cy="2106622"/>
          </a:xfrm>
          <a:prstGeom prst="rect">
            <a:avLst/>
          </a:prstGeom>
        </p:spPr>
      </p:pic>
      <p:pic>
        <p:nvPicPr>
          <p:cNvPr id="18" name="Picture 17">
            <a:extLst>
              <a:ext uri="{FF2B5EF4-FFF2-40B4-BE49-F238E27FC236}">
                <a16:creationId xmlns:a16="http://schemas.microsoft.com/office/drawing/2014/main" id="{05052E8E-934B-409D-AC7A-B2932027579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83268" y="975444"/>
            <a:ext cx="4035199" cy="2243902"/>
          </a:xfrm>
          <a:prstGeom prst="rect">
            <a:avLst/>
          </a:prstGeom>
        </p:spPr>
      </p:pic>
      <p:sp>
        <p:nvSpPr>
          <p:cNvPr id="27" name="TextBox 26">
            <a:extLst>
              <a:ext uri="{FF2B5EF4-FFF2-40B4-BE49-F238E27FC236}">
                <a16:creationId xmlns:a16="http://schemas.microsoft.com/office/drawing/2014/main" id="{3D8C5FBE-0EDA-491C-B782-2358C3506F12}"/>
              </a:ext>
            </a:extLst>
          </p:cNvPr>
          <p:cNvSpPr txBox="1"/>
          <p:nvPr/>
        </p:nvSpPr>
        <p:spPr>
          <a:xfrm>
            <a:off x="380075" y="3356912"/>
            <a:ext cx="6096000" cy="430887"/>
          </a:xfrm>
          <a:prstGeom prst="rect">
            <a:avLst/>
          </a:prstGeom>
          <a:noFill/>
        </p:spPr>
        <p:txBody>
          <a:bodyPr wrap="square">
            <a:spAutoFit/>
          </a:bodyPr>
          <a:lstStyle/>
          <a:p>
            <a:r>
              <a:rPr lang="en-GB" sz="1100" dirty="0">
                <a:latin typeface="Gotham Book" panose="02000603040000020004" pitchFamily="2" charset="0"/>
              </a:rPr>
              <a:t>*Tendering weather permitting.</a:t>
            </a:r>
          </a:p>
          <a:p>
            <a:r>
              <a:rPr lang="en-GB" sz="1100" dirty="0">
                <a:latin typeface="Gotham Book" panose="02000603040000020004" pitchFamily="2" charset="0"/>
              </a:rPr>
              <a:t>Why not start your cruise in </a:t>
            </a:r>
            <a:r>
              <a:rPr lang="en-GB" sz="1100" dirty="0" err="1">
                <a:latin typeface="Gotham Book" panose="02000603040000020004" pitchFamily="2" charset="0"/>
              </a:rPr>
              <a:t>Kusadasi</a:t>
            </a:r>
            <a:r>
              <a:rPr lang="en-GB" sz="1100" dirty="0">
                <a:latin typeface="Gotham Book" panose="02000603040000020004" pitchFamily="2" charset="0"/>
              </a:rPr>
              <a:t>.</a:t>
            </a:r>
          </a:p>
        </p:txBody>
      </p:sp>
      <p:sp>
        <p:nvSpPr>
          <p:cNvPr id="12" name="TextBox 11">
            <a:extLst>
              <a:ext uri="{FF2B5EF4-FFF2-40B4-BE49-F238E27FC236}">
                <a16:creationId xmlns:a16="http://schemas.microsoft.com/office/drawing/2014/main" id="{033BC931-BC26-4CF2-BA06-114E6501F342}"/>
              </a:ext>
            </a:extLst>
          </p:cNvPr>
          <p:cNvSpPr txBox="1"/>
          <p:nvPr/>
        </p:nvSpPr>
        <p:spPr>
          <a:xfrm>
            <a:off x="4854902" y="4463636"/>
            <a:ext cx="2586703" cy="697627"/>
          </a:xfrm>
          <a:prstGeom prst="rect">
            <a:avLst/>
          </a:prstGeom>
          <a:noFill/>
        </p:spPr>
        <p:txBody>
          <a:bodyPr wrap="square">
            <a:spAutoFit/>
          </a:bodyPr>
          <a:lstStyle/>
          <a:p>
            <a:pPr>
              <a:spcAft>
                <a:spcPts val="200"/>
              </a:spcAft>
            </a:pPr>
            <a:r>
              <a:rPr lang="en-GB" sz="1400" b="1" dirty="0">
                <a:solidFill>
                  <a:schemeClr val="accent1"/>
                </a:solidFill>
                <a:latin typeface="Gotham Book" panose="02000603040000020004" pitchFamily="2" charset="0"/>
              </a:rPr>
              <a:t>2021 sailing dates:</a:t>
            </a:r>
          </a:p>
          <a:p>
            <a:pPr>
              <a:spcAft>
                <a:spcPts val="200"/>
              </a:spcAft>
            </a:pPr>
            <a:r>
              <a:rPr lang="en-GB" sz="1100" dirty="0">
                <a:latin typeface="Gotham Book" panose="02000603040000020004" pitchFamily="2" charset="0"/>
              </a:rPr>
              <a:t>October	29</a:t>
            </a:r>
          </a:p>
          <a:p>
            <a:pPr>
              <a:spcAft>
                <a:spcPts val="200"/>
              </a:spcAft>
            </a:pPr>
            <a:r>
              <a:rPr lang="en-GB" sz="1100" dirty="0">
                <a:latin typeface="Gotham Book" panose="02000603040000020004" pitchFamily="2" charset="0"/>
              </a:rPr>
              <a:t>November	05, 12, 19, 26</a:t>
            </a:r>
          </a:p>
        </p:txBody>
      </p:sp>
      <p:sp>
        <p:nvSpPr>
          <p:cNvPr id="13" name="TextBox 12">
            <a:extLst>
              <a:ext uri="{FF2B5EF4-FFF2-40B4-BE49-F238E27FC236}">
                <a16:creationId xmlns:a16="http://schemas.microsoft.com/office/drawing/2014/main" id="{5FEE5B2C-3C10-4B3D-B1B0-EF37507CEEF1}"/>
              </a:ext>
            </a:extLst>
          </p:cNvPr>
          <p:cNvSpPr txBox="1"/>
          <p:nvPr/>
        </p:nvSpPr>
        <p:spPr>
          <a:xfrm>
            <a:off x="7459092" y="4470173"/>
            <a:ext cx="2586703" cy="697627"/>
          </a:xfrm>
          <a:prstGeom prst="rect">
            <a:avLst/>
          </a:prstGeom>
          <a:noFill/>
        </p:spPr>
        <p:txBody>
          <a:bodyPr wrap="square">
            <a:spAutoFit/>
          </a:bodyPr>
          <a:lstStyle/>
          <a:p>
            <a:pPr>
              <a:spcAft>
                <a:spcPts val="200"/>
              </a:spcAft>
            </a:pPr>
            <a:r>
              <a:rPr lang="en-GB" sz="1400" b="1" dirty="0">
                <a:solidFill>
                  <a:schemeClr val="accent1"/>
                </a:solidFill>
                <a:latin typeface="Gotham Book" panose="02000603040000020004" pitchFamily="2" charset="0"/>
              </a:rPr>
              <a:t>2022 sailing dates:</a:t>
            </a:r>
          </a:p>
          <a:p>
            <a:pPr>
              <a:spcAft>
                <a:spcPts val="200"/>
              </a:spcAft>
            </a:pPr>
            <a:r>
              <a:rPr lang="en-GB" sz="1100" dirty="0">
                <a:latin typeface="Gotham Book" panose="02000603040000020004" pitchFamily="2" charset="0"/>
              </a:rPr>
              <a:t>March	04, 11</a:t>
            </a:r>
          </a:p>
          <a:p>
            <a:pPr>
              <a:spcAft>
                <a:spcPts val="200"/>
              </a:spcAft>
            </a:pPr>
            <a:r>
              <a:rPr lang="en-GB" sz="1100" dirty="0">
                <a:latin typeface="Gotham Book" panose="02000603040000020004" pitchFamily="2" charset="0"/>
              </a:rPr>
              <a:t>November	04, 11, 18, 25</a:t>
            </a:r>
          </a:p>
        </p:txBody>
      </p:sp>
      <p:sp>
        <p:nvSpPr>
          <p:cNvPr id="14" name="TextBox 13">
            <a:extLst>
              <a:ext uri="{FF2B5EF4-FFF2-40B4-BE49-F238E27FC236}">
                <a16:creationId xmlns:a16="http://schemas.microsoft.com/office/drawing/2014/main" id="{5CB98BA2-79FE-4238-B792-5D62EC094B42}"/>
              </a:ext>
            </a:extLst>
          </p:cNvPr>
          <p:cNvSpPr txBox="1"/>
          <p:nvPr/>
        </p:nvSpPr>
        <p:spPr>
          <a:xfrm>
            <a:off x="299789" y="347643"/>
            <a:ext cx="5135666" cy="59741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1" u="none" strike="noStrike" kern="1200" cap="none" spc="-300" normalizeH="0" baseline="30000" noProof="0" dirty="0">
                <a:ln>
                  <a:noFill/>
                </a:ln>
                <a:solidFill>
                  <a:schemeClr val="accent1"/>
                </a:solidFill>
                <a:effectLst/>
                <a:uLnTx/>
                <a:uFillTx/>
                <a:latin typeface="+mj-lt"/>
                <a:ea typeface="Josefin Sans" pitchFamily="2" charset="0"/>
                <a:cs typeface="+mn-cs"/>
              </a:rPr>
              <a:t>Iconic DISCOVERY</a:t>
            </a:r>
          </a:p>
        </p:txBody>
      </p:sp>
      <p:sp>
        <p:nvSpPr>
          <p:cNvPr id="15" name="TextBox 14">
            <a:extLst>
              <a:ext uri="{FF2B5EF4-FFF2-40B4-BE49-F238E27FC236}">
                <a16:creationId xmlns:a16="http://schemas.microsoft.com/office/drawing/2014/main" id="{1972DD1B-8069-48D3-82BE-E0291A622FEB}"/>
              </a:ext>
            </a:extLst>
          </p:cNvPr>
          <p:cNvSpPr txBox="1"/>
          <p:nvPr/>
        </p:nvSpPr>
        <p:spPr>
          <a:xfrm>
            <a:off x="5127619" y="473537"/>
            <a:ext cx="5269108" cy="461665"/>
          </a:xfrm>
          <a:prstGeom prst="rect">
            <a:avLst/>
          </a:prstGeom>
          <a:noFill/>
        </p:spPr>
        <p:txBody>
          <a:bodyPr wrap="square">
            <a:spAutoFit/>
          </a:bodyPr>
          <a:lstStyle/>
          <a:p>
            <a:pPr marR="0" algn="l" rtl="0"/>
            <a:r>
              <a:rPr lang="en-GB" sz="3600" b="0" i="1" u="none" strike="noStrike" baseline="30000" dirty="0">
                <a:solidFill>
                  <a:srgbClr val="154194"/>
                </a:solidFill>
                <a:latin typeface="+mj-lt"/>
              </a:rPr>
              <a:t>3 night All-Inclusive cruise</a:t>
            </a:r>
          </a:p>
        </p:txBody>
      </p:sp>
      <p:pic>
        <p:nvPicPr>
          <p:cNvPr id="4" name="Picture 3">
            <a:extLst>
              <a:ext uri="{FF2B5EF4-FFF2-40B4-BE49-F238E27FC236}">
                <a16:creationId xmlns:a16="http://schemas.microsoft.com/office/drawing/2014/main" id="{938D5364-9327-4310-B6B9-14DEFDB2E3A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46308" y="3572355"/>
            <a:ext cx="6858000" cy="3285645"/>
          </a:xfrm>
          <a:prstGeom prst="rect">
            <a:avLst/>
          </a:prstGeom>
        </p:spPr>
      </p:pic>
    </p:spTree>
    <p:extLst>
      <p:ext uri="{BB962C8B-B14F-4D97-AF65-F5344CB8AC3E}">
        <p14:creationId xmlns:p14="http://schemas.microsoft.com/office/powerpoint/2010/main" val="2543516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picture containing water, sky, boat, outdoor&#10;&#10;Description automatically generated">
            <a:extLst>
              <a:ext uri="{FF2B5EF4-FFF2-40B4-BE49-F238E27FC236}">
                <a16:creationId xmlns:a16="http://schemas.microsoft.com/office/drawing/2014/main" id="{06E353C3-8B9B-449D-819A-99559005087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1" y="594360"/>
            <a:ext cx="12191238" cy="6263640"/>
          </a:xfrm>
          <a:prstGeom prst="rect">
            <a:avLst/>
          </a:prstGeom>
        </p:spPr>
      </p:pic>
      <p:sp>
        <p:nvSpPr>
          <p:cNvPr id="16" name="Rectangle 15">
            <a:extLst>
              <a:ext uri="{FF2B5EF4-FFF2-40B4-BE49-F238E27FC236}">
                <a16:creationId xmlns:a16="http://schemas.microsoft.com/office/drawing/2014/main" id="{66DDA192-5E4B-4412-91B9-3E92BB84CD57}"/>
              </a:ext>
            </a:extLst>
          </p:cNvPr>
          <p:cNvSpPr/>
          <p:nvPr/>
        </p:nvSpPr>
        <p:spPr>
          <a:xfrm>
            <a:off x="342197" y="4022399"/>
            <a:ext cx="2082621" cy="830997"/>
          </a:xfrm>
          <a:prstGeom prst="rect">
            <a:avLst/>
          </a:prstGeom>
        </p:spPr>
        <p:txBody>
          <a:bodyPr wrap="none">
            <a:spAutoFit/>
          </a:bodyPr>
          <a:lstStyle/>
          <a:p>
            <a:r>
              <a:rPr lang="en-GB" b="1" baseline="30000" dirty="0" err="1">
                <a:solidFill>
                  <a:schemeClr val="accent1"/>
                </a:solidFill>
                <a:latin typeface="Roboto" panose="02000000000000000000" pitchFamily="2" charset="0"/>
                <a:ea typeface="Roboto" panose="02000000000000000000" pitchFamily="2" charset="0"/>
              </a:rPr>
              <a:t>Akrotiri</a:t>
            </a:r>
            <a:r>
              <a:rPr lang="en-GB" b="1" baseline="30000" dirty="0">
                <a:solidFill>
                  <a:schemeClr val="accent1"/>
                </a:solidFill>
                <a:latin typeface="Roboto" panose="02000000000000000000" pitchFamily="2" charset="0"/>
                <a:ea typeface="Roboto" panose="02000000000000000000" pitchFamily="2" charset="0"/>
              </a:rPr>
              <a:t> Village Excavations</a:t>
            </a:r>
            <a:br>
              <a:rPr lang="en-GB" b="1" baseline="30000" dirty="0">
                <a:solidFill>
                  <a:schemeClr val="accent1"/>
                </a:solidFill>
                <a:latin typeface="Roboto" panose="02000000000000000000" pitchFamily="2" charset="0"/>
                <a:ea typeface="Roboto" panose="02000000000000000000" pitchFamily="2" charset="0"/>
              </a:rPr>
            </a:br>
            <a:r>
              <a:rPr lang="en-GB" baseline="30000" dirty="0">
                <a:solidFill>
                  <a:schemeClr val="accent1"/>
                </a:solidFill>
                <a:latin typeface="Roboto" panose="02000000000000000000" pitchFamily="2" charset="0"/>
                <a:ea typeface="Roboto" panose="02000000000000000000" pitchFamily="2" charset="0"/>
              </a:rPr>
              <a:t>Duration: Half day</a:t>
            </a:r>
          </a:p>
          <a:p>
            <a:r>
              <a:rPr lang="en-GB" baseline="30000" dirty="0">
                <a:solidFill>
                  <a:schemeClr val="accent1"/>
                </a:solidFill>
                <a:latin typeface="Roboto" panose="02000000000000000000" pitchFamily="2" charset="0"/>
                <a:ea typeface="Roboto" panose="02000000000000000000" pitchFamily="2" charset="0"/>
              </a:rPr>
              <a:t>Tour code: SAN - 08</a:t>
            </a:r>
          </a:p>
          <a:p>
            <a:endParaRPr lang="en-GB" b="1" baseline="30000" dirty="0">
              <a:solidFill>
                <a:schemeClr val="accent1"/>
              </a:solidFill>
              <a:latin typeface="Roboto" panose="02000000000000000000" pitchFamily="2" charset="0"/>
              <a:ea typeface="Roboto" panose="02000000000000000000" pitchFamily="2" charset="0"/>
            </a:endParaRPr>
          </a:p>
        </p:txBody>
      </p:sp>
      <p:pic>
        <p:nvPicPr>
          <p:cNvPr id="21" name="Picture 20" descr="Text&#10;&#10;Description automatically generated">
            <a:extLst>
              <a:ext uri="{FF2B5EF4-FFF2-40B4-BE49-F238E27FC236}">
                <a16:creationId xmlns:a16="http://schemas.microsoft.com/office/drawing/2014/main" id="{A7C85AF5-FABC-423E-BFB5-BCB0C684E5B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077201" y="240596"/>
            <a:ext cx="3476625" cy="741681"/>
          </a:xfrm>
          <a:prstGeom prst="rect">
            <a:avLst/>
          </a:prstGeom>
        </p:spPr>
      </p:pic>
      <p:sp>
        <p:nvSpPr>
          <p:cNvPr id="3" name="Rectangle 2">
            <a:extLst>
              <a:ext uri="{FF2B5EF4-FFF2-40B4-BE49-F238E27FC236}">
                <a16:creationId xmlns:a16="http://schemas.microsoft.com/office/drawing/2014/main" id="{8CBC61B5-D1F6-4A56-BA3C-810EE8399E7F}"/>
              </a:ext>
            </a:extLst>
          </p:cNvPr>
          <p:cNvSpPr/>
          <p:nvPr/>
        </p:nvSpPr>
        <p:spPr>
          <a:xfrm>
            <a:off x="0" y="0"/>
            <a:ext cx="12192000" cy="975444"/>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A8F8F0CC-684D-4CEE-B79B-349B94A835CB}"/>
              </a:ext>
            </a:extLst>
          </p:cNvPr>
          <p:cNvSpPr txBox="1"/>
          <p:nvPr/>
        </p:nvSpPr>
        <p:spPr>
          <a:xfrm>
            <a:off x="299789" y="347643"/>
            <a:ext cx="5135666" cy="59741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1" u="none" strike="noStrike" kern="1200" cap="none" spc="-300" normalizeH="0" baseline="30000" noProof="0" dirty="0">
                <a:ln>
                  <a:noFill/>
                </a:ln>
                <a:solidFill>
                  <a:schemeClr val="accent1"/>
                </a:solidFill>
                <a:effectLst/>
                <a:uLnTx/>
                <a:uFillTx/>
                <a:latin typeface="+mj-lt"/>
                <a:ea typeface="Josefin Sans" pitchFamily="2" charset="0"/>
                <a:cs typeface="+mn-cs"/>
              </a:rPr>
              <a:t>Iconic DISCOVERY</a:t>
            </a:r>
          </a:p>
        </p:txBody>
      </p:sp>
      <p:sp>
        <p:nvSpPr>
          <p:cNvPr id="8" name="TextBox 7">
            <a:extLst>
              <a:ext uri="{FF2B5EF4-FFF2-40B4-BE49-F238E27FC236}">
                <a16:creationId xmlns:a16="http://schemas.microsoft.com/office/drawing/2014/main" id="{7EC372D3-4E11-49CE-9839-615973BC6BD6}"/>
              </a:ext>
            </a:extLst>
          </p:cNvPr>
          <p:cNvSpPr txBox="1"/>
          <p:nvPr/>
        </p:nvSpPr>
        <p:spPr>
          <a:xfrm>
            <a:off x="5062840" y="473537"/>
            <a:ext cx="5269108" cy="461665"/>
          </a:xfrm>
          <a:prstGeom prst="rect">
            <a:avLst/>
          </a:prstGeom>
          <a:noFill/>
        </p:spPr>
        <p:txBody>
          <a:bodyPr wrap="square">
            <a:spAutoFit/>
          </a:bodyPr>
          <a:lstStyle/>
          <a:p>
            <a:pPr marR="0" algn="l" rtl="0"/>
            <a:r>
              <a:rPr lang="en-GB" sz="3600" b="0" i="1" u="none" strike="noStrike" baseline="30000" dirty="0">
                <a:solidFill>
                  <a:srgbClr val="154194"/>
                </a:solidFill>
                <a:latin typeface="+mj-lt"/>
              </a:rPr>
              <a:t>Pre-Book Santorini Excursions</a:t>
            </a:r>
          </a:p>
        </p:txBody>
      </p:sp>
      <p:sp>
        <p:nvSpPr>
          <p:cNvPr id="9" name="Rectangle 8">
            <a:extLst>
              <a:ext uri="{FF2B5EF4-FFF2-40B4-BE49-F238E27FC236}">
                <a16:creationId xmlns:a16="http://schemas.microsoft.com/office/drawing/2014/main" id="{49C5DA49-4A0E-4D67-A267-470A9080DF6C}"/>
              </a:ext>
            </a:extLst>
          </p:cNvPr>
          <p:cNvSpPr/>
          <p:nvPr/>
        </p:nvSpPr>
        <p:spPr>
          <a:xfrm>
            <a:off x="9691575" y="-1"/>
            <a:ext cx="2499618" cy="6861305"/>
          </a:xfrm>
          <a:custGeom>
            <a:avLst/>
            <a:gdLst>
              <a:gd name="connsiteX0" fmla="*/ 0 w 3403002"/>
              <a:gd name="connsiteY0" fmla="*/ 0 h 6858000"/>
              <a:gd name="connsiteX1" fmla="*/ 3403002 w 3403002"/>
              <a:gd name="connsiteY1" fmla="*/ 0 h 6858000"/>
              <a:gd name="connsiteX2" fmla="*/ 3403002 w 3403002"/>
              <a:gd name="connsiteY2" fmla="*/ 6858000 h 6858000"/>
              <a:gd name="connsiteX3" fmla="*/ 0 w 3403002"/>
              <a:gd name="connsiteY3" fmla="*/ 6858000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925158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72583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61566 w 3403002"/>
              <a:gd name="connsiteY3" fmla="*/ 6792882 h 6858000"/>
              <a:gd name="connsiteX4" fmla="*/ 0 w 3403002"/>
              <a:gd name="connsiteY4" fmla="*/ 0 h 6858000"/>
              <a:gd name="connsiteX0" fmla="*/ 0 w 3403002"/>
              <a:gd name="connsiteY0" fmla="*/ 0 h 6792882"/>
              <a:gd name="connsiteX1" fmla="*/ 3403002 w 3403002"/>
              <a:gd name="connsiteY1" fmla="*/ 0 h 6792882"/>
              <a:gd name="connsiteX2" fmla="*/ 2907243 w 3403002"/>
              <a:gd name="connsiteY2" fmla="*/ 6640561 h 6792882"/>
              <a:gd name="connsiteX3" fmla="*/ 1161566 w 3403002"/>
              <a:gd name="connsiteY3" fmla="*/ 6792882 h 6792882"/>
              <a:gd name="connsiteX4" fmla="*/ 0 w 3403002"/>
              <a:gd name="connsiteY4" fmla="*/ 0 h 6792882"/>
              <a:gd name="connsiteX0" fmla="*/ 0 w 3403002"/>
              <a:gd name="connsiteY0" fmla="*/ 0 h 6792882"/>
              <a:gd name="connsiteX1" fmla="*/ 3403002 w 3403002"/>
              <a:gd name="connsiteY1" fmla="*/ 0 h 6792882"/>
              <a:gd name="connsiteX2" fmla="*/ 2499618 w 3403002"/>
              <a:gd name="connsiteY2" fmla="*/ 6771023 h 6792882"/>
              <a:gd name="connsiteX3" fmla="*/ 1161566 w 3403002"/>
              <a:gd name="connsiteY3" fmla="*/ 6792882 h 6792882"/>
              <a:gd name="connsiteX4" fmla="*/ 0 w 3403002"/>
              <a:gd name="connsiteY4" fmla="*/ 0 h 6792882"/>
              <a:gd name="connsiteX0" fmla="*/ 0 w 2499618"/>
              <a:gd name="connsiteY0" fmla="*/ 0 h 6792882"/>
              <a:gd name="connsiteX1" fmla="*/ 2444535 w 2499618"/>
              <a:gd name="connsiteY1" fmla="*/ 65231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92882"/>
              <a:gd name="connsiteX1" fmla="*/ 2488602 w 2499618"/>
              <a:gd name="connsiteY1" fmla="*/ 0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761109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697562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43526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9504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618" h="6771023">
                <a:moveTo>
                  <a:pt x="0" y="0"/>
                </a:moveTo>
                <a:lnTo>
                  <a:pt x="2495042" y="0"/>
                </a:lnTo>
                <a:cubicBezTo>
                  <a:pt x="2496567" y="2257008"/>
                  <a:pt x="2498093" y="4514015"/>
                  <a:pt x="2499618" y="6771023"/>
                </a:cubicBezTo>
                <a:lnTo>
                  <a:pt x="1161566" y="6767464"/>
                </a:lnTo>
                <a:lnTo>
                  <a:pt x="0" y="0"/>
                </a:lnTo>
                <a:close/>
              </a:path>
            </a:pathLst>
          </a:cu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10;&#10;Description automatically generated">
            <a:extLst>
              <a:ext uri="{FF2B5EF4-FFF2-40B4-BE49-F238E27FC236}">
                <a16:creationId xmlns:a16="http://schemas.microsoft.com/office/drawing/2014/main" id="{AC840DF4-209F-4B50-B961-761C71D3CB0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92475" y="-111532"/>
            <a:ext cx="2299525" cy="2106622"/>
          </a:xfrm>
          <a:prstGeom prst="rect">
            <a:avLst/>
          </a:prstGeom>
        </p:spPr>
      </p:pic>
      <p:pic>
        <p:nvPicPr>
          <p:cNvPr id="15" name="Picture 14">
            <a:extLst>
              <a:ext uri="{FF2B5EF4-FFF2-40B4-BE49-F238E27FC236}">
                <a16:creationId xmlns:a16="http://schemas.microsoft.com/office/drawing/2014/main" id="{5E406947-689E-40F4-B040-8931B9C8B7AD}"/>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375723" y="1276750"/>
            <a:ext cx="3585264" cy="2624690"/>
          </a:xfrm>
          <a:prstGeom prst="rect">
            <a:avLst/>
          </a:prstGeom>
        </p:spPr>
      </p:pic>
      <p:pic>
        <p:nvPicPr>
          <p:cNvPr id="17" name="Picture 16" descr="A picture containing snow, fresh&#10;&#10;Description automatically generated">
            <a:extLst>
              <a:ext uri="{FF2B5EF4-FFF2-40B4-BE49-F238E27FC236}">
                <a16:creationId xmlns:a16="http://schemas.microsoft.com/office/drawing/2014/main" id="{1E7F1BD5-4B23-41AE-9D6F-941AAF0ED29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343330" y="1276749"/>
            <a:ext cx="3810070" cy="2632543"/>
          </a:xfrm>
          <a:prstGeom prst="rect">
            <a:avLst/>
          </a:prstGeom>
        </p:spPr>
      </p:pic>
      <p:sp>
        <p:nvSpPr>
          <p:cNvPr id="19" name="Rectangle 18">
            <a:extLst>
              <a:ext uri="{FF2B5EF4-FFF2-40B4-BE49-F238E27FC236}">
                <a16:creationId xmlns:a16="http://schemas.microsoft.com/office/drawing/2014/main" id="{0E634A90-1F1B-498B-A22E-73B1B1BF925F}"/>
              </a:ext>
            </a:extLst>
          </p:cNvPr>
          <p:cNvSpPr/>
          <p:nvPr/>
        </p:nvSpPr>
        <p:spPr>
          <a:xfrm>
            <a:off x="4265423" y="4002866"/>
            <a:ext cx="3701654" cy="646331"/>
          </a:xfrm>
          <a:prstGeom prst="rect">
            <a:avLst/>
          </a:prstGeom>
        </p:spPr>
        <p:txBody>
          <a:bodyPr wrap="none">
            <a:spAutoFit/>
          </a:bodyPr>
          <a:lstStyle/>
          <a:p>
            <a:r>
              <a:rPr lang="en-GB" b="1" baseline="30000" dirty="0">
                <a:solidFill>
                  <a:schemeClr val="accent1"/>
                </a:solidFill>
                <a:latin typeface="Roboto" panose="02000000000000000000" pitchFamily="2" charset="0"/>
                <a:ea typeface="Roboto" panose="02000000000000000000" pitchFamily="2" charset="0"/>
              </a:rPr>
              <a:t>Spectacular </a:t>
            </a:r>
            <a:r>
              <a:rPr lang="en-GB" b="1" baseline="30000" dirty="0" err="1">
                <a:solidFill>
                  <a:schemeClr val="accent1"/>
                </a:solidFill>
                <a:latin typeface="Roboto" panose="02000000000000000000" pitchFamily="2" charset="0"/>
                <a:ea typeface="Roboto" panose="02000000000000000000" pitchFamily="2" charset="0"/>
              </a:rPr>
              <a:t>Oia</a:t>
            </a:r>
            <a:r>
              <a:rPr lang="en-GB" b="1" baseline="30000" dirty="0">
                <a:solidFill>
                  <a:schemeClr val="accent1"/>
                </a:solidFill>
                <a:latin typeface="Roboto" panose="02000000000000000000" pitchFamily="2" charset="0"/>
                <a:ea typeface="Roboto" panose="02000000000000000000" pitchFamily="2" charset="0"/>
              </a:rPr>
              <a:t> Village perched on the Caldera rim</a:t>
            </a:r>
            <a:br>
              <a:rPr lang="en-GB" b="1" baseline="30000" dirty="0">
                <a:solidFill>
                  <a:schemeClr val="accent1"/>
                </a:solidFill>
                <a:latin typeface="Roboto" panose="02000000000000000000" pitchFamily="2" charset="0"/>
                <a:ea typeface="Roboto" panose="02000000000000000000" pitchFamily="2" charset="0"/>
              </a:rPr>
            </a:br>
            <a:r>
              <a:rPr lang="en-GB" baseline="30000" dirty="0">
                <a:solidFill>
                  <a:schemeClr val="accent1"/>
                </a:solidFill>
                <a:latin typeface="Roboto" panose="02000000000000000000" pitchFamily="2" charset="0"/>
                <a:ea typeface="Roboto" panose="02000000000000000000" pitchFamily="2" charset="0"/>
              </a:rPr>
              <a:t>Duration: Half day</a:t>
            </a:r>
          </a:p>
          <a:p>
            <a:r>
              <a:rPr lang="en-GB" baseline="30000" dirty="0">
                <a:solidFill>
                  <a:schemeClr val="accent1"/>
                </a:solidFill>
                <a:latin typeface="Roboto" panose="02000000000000000000" pitchFamily="2" charset="0"/>
                <a:ea typeface="Roboto" panose="02000000000000000000" pitchFamily="2" charset="0"/>
              </a:rPr>
              <a:t>Tour code: SAN - 01</a:t>
            </a:r>
          </a:p>
        </p:txBody>
      </p:sp>
      <p:sp>
        <p:nvSpPr>
          <p:cNvPr id="22" name="Rectangle 21">
            <a:extLst>
              <a:ext uri="{FF2B5EF4-FFF2-40B4-BE49-F238E27FC236}">
                <a16:creationId xmlns:a16="http://schemas.microsoft.com/office/drawing/2014/main" id="{7EF4E3EA-B4B6-4F97-9E8D-8D24ED53D588}"/>
              </a:ext>
            </a:extLst>
          </p:cNvPr>
          <p:cNvSpPr/>
          <p:nvPr/>
        </p:nvSpPr>
        <p:spPr>
          <a:xfrm>
            <a:off x="374036" y="1281799"/>
            <a:ext cx="1124564" cy="316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tangle 22">
            <a:extLst>
              <a:ext uri="{FF2B5EF4-FFF2-40B4-BE49-F238E27FC236}">
                <a16:creationId xmlns:a16="http://schemas.microsoft.com/office/drawing/2014/main" id="{80BC15BF-6208-4492-AFB7-87C8F80EC1C9}"/>
              </a:ext>
            </a:extLst>
          </p:cNvPr>
          <p:cNvSpPr/>
          <p:nvPr/>
        </p:nvSpPr>
        <p:spPr>
          <a:xfrm>
            <a:off x="375722" y="1295609"/>
            <a:ext cx="1541366" cy="400110"/>
          </a:xfrm>
          <a:prstGeom prst="rect">
            <a:avLst/>
          </a:prstGeom>
        </p:spPr>
        <p:txBody>
          <a:bodyPr wrap="square">
            <a:spAutoFit/>
          </a:bodyPr>
          <a:lstStyle/>
          <a:p>
            <a:r>
              <a:rPr lang="en-GB" sz="2000" b="1" baseline="30000" dirty="0">
                <a:solidFill>
                  <a:schemeClr val="bg1"/>
                </a:solidFill>
                <a:latin typeface="Roboto" panose="02000000000000000000" pitchFamily="2" charset="0"/>
              </a:rPr>
              <a:t>SANTORINI</a:t>
            </a:r>
            <a:endParaRPr lang="en-GB" sz="2000" b="1" dirty="0"/>
          </a:p>
        </p:txBody>
      </p:sp>
      <p:sp>
        <p:nvSpPr>
          <p:cNvPr id="24" name="Rectangle 23">
            <a:extLst>
              <a:ext uri="{FF2B5EF4-FFF2-40B4-BE49-F238E27FC236}">
                <a16:creationId xmlns:a16="http://schemas.microsoft.com/office/drawing/2014/main" id="{ECF211CB-1E4E-4211-9A1C-FFCECAF146A2}"/>
              </a:ext>
            </a:extLst>
          </p:cNvPr>
          <p:cNvSpPr/>
          <p:nvPr/>
        </p:nvSpPr>
        <p:spPr>
          <a:xfrm>
            <a:off x="4348619" y="1281800"/>
            <a:ext cx="1206792" cy="316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3662AC16-61AD-45DB-A755-2579D8E04EEC}"/>
              </a:ext>
            </a:extLst>
          </p:cNvPr>
          <p:cNvSpPr/>
          <p:nvPr/>
        </p:nvSpPr>
        <p:spPr>
          <a:xfrm>
            <a:off x="4348618" y="1295685"/>
            <a:ext cx="1541366" cy="400110"/>
          </a:xfrm>
          <a:prstGeom prst="rect">
            <a:avLst/>
          </a:prstGeom>
        </p:spPr>
        <p:txBody>
          <a:bodyPr wrap="square">
            <a:spAutoFit/>
          </a:bodyPr>
          <a:lstStyle/>
          <a:p>
            <a:r>
              <a:rPr lang="en-GB" sz="2000" b="1" baseline="30000" dirty="0">
                <a:solidFill>
                  <a:schemeClr val="bg1"/>
                </a:solidFill>
                <a:latin typeface="Roboto" panose="02000000000000000000" pitchFamily="2" charset="0"/>
              </a:rPr>
              <a:t>SANTORINI</a:t>
            </a:r>
            <a:endParaRPr lang="en-GB" sz="2000" b="1" dirty="0"/>
          </a:p>
        </p:txBody>
      </p:sp>
      <p:pic>
        <p:nvPicPr>
          <p:cNvPr id="6" name="Picture 5" descr="Circle&#10;&#10;Description automatically generated">
            <a:extLst>
              <a:ext uri="{FF2B5EF4-FFF2-40B4-BE49-F238E27FC236}">
                <a16:creationId xmlns:a16="http://schemas.microsoft.com/office/drawing/2014/main" id="{C0151C16-4F50-4D7B-9C86-676E3FD988E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680139" y="240596"/>
            <a:ext cx="5152516" cy="5152516"/>
          </a:xfrm>
          <a:prstGeom prst="rect">
            <a:avLst/>
          </a:prstGeom>
        </p:spPr>
      </p:pic>
      <p:sp>
        <p:nvSpPr>
          <p:cNvPr id="25" name="Rectangle 24">
            <a:extLst>
              <a:ext uri="{FF2B5EF4-FFF2-40B4-BE49-F238E27FC236}">
                <a16:creationId xmlns:a16="http://schemas.microsoft.com/office/drawing/2014/main" id="{E9379762-5BDA-44F2-B603-D0E00C98054E}"/>
              </a:ext>
            </a:extLst>
          </p:cNvPr>
          <p:cNvSpPr/>
          <p:nvPr/>
        </p:nvSpPr>
        <p:spPr>
          <a:xfrm>
            <a:off x="10216005" y="2328215"/>
            <a:ext cx="1784350" cy="830997"/>
          </a:xfrm>
          <a:prstGeom prst="rect">
            <a:avLst/>
          </a:prstGeom>
        </p:spPr>
        <p:txBody>
          <a:bodyPr wrap="square">
            <a:spAutoFit/>
          </a:bodyPr>
          <a:lstStyle/>
          <a:p>
            <a:pPr algn="ctr"/>
            <a:r>
              <a:rPr lang="en-GB" baseline="30000" dirty="0">
                <a:solidFill>
                  <a:schemeClr val="bg1"/>
                </a:solidFill>
                <a:latin typeface="Roboto" panose="02000000000000000000" pitchFamily="2" charset="0"/>
              </a:rPr>
              <a:t>For our full range of excursions please </a:t>
            </a:r>
            <a:br>
              <a:rPr lang="en-GB" baseline="30000" dirty="0">
                <a:solidFill>
                  <a:schemeClr val="bg1"/>
                </a:solidFill>
                <a:latin typeface="Roboto" panose="02000000000000000000" pitchFamily="2" charset="0"/>
              </a:rPr>
            </a:br>
            <a:r>
              <a:rPr lang="en-GB" baseline="30000" dirty="0">
                <a:solidFill>
                  <a:schemeClr val="bg1"/>
                </a:solidFill>
                <a:latin typeface="Roboto" panose="02000000000000000000" pitchFamily="2" charset="0"/>
              </a:rPr>
              <a:t>ask for our special brochure</a:t>
            </a:r>
          </a:p>
        </p:txBody>
      </p:sp>
    </p:spTree>
    <p:extLst>
      <p:ext uri="{BB962C8B-B14F-4D97-AF65-F5344CB8AC3E}">
        <p14:creationId xmlns:p14="http://schemas.microsoft.com/office/powerpoint/2010/main" val="393090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B931021-E8D5-411A-B37B-D8D2D7377029}"/>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4367206" y="767493"/>
            <a:ext cx="6041573" cy="3093285"/>
          </a:xfrm>
          <a:prstGeom prst="rect">
            <a:avLst/>
          </a:prstGeom>
          <a:effectLst>
            <a:softEdge rad="0"/>
          </a:effectLst>
        </p:spPr>
      </p:pic>
      <p:sp>
        <p:nvSpPr>
          <p:cNvPr id="3" name="Rectangle 2">
            <a:extLst>
              <a:ext uri="{FF2B5EF4-FFF2-40B4-BE49-F238E27FC236}">
                <a16:creationId xmlns:a16="http://schemas.microsoft.com/office/drawing/2014/main" id="{8CBC61B5-D1F6-4A56-BA3C-810EE8399E7F}"/>
              </a:ext>
            </a:extLst>
          </p:cNvPr>
          <p:cNvSpPr/>
          <p:nvPr/>
        </p:nvSpPr>
        <p:spPr>
          <a:xfrm>
            <a:off x="0" y="0"/>
            <a:ext cx="12192000" cy="975444"/>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9C5DA49-4A0E-4D67-A267-470A9080DF6C}"/>
              </a:ext>
            </a:extLst>
          </p:cNvPr>
          <p:cNvSpPr/>
          <p:nvPr/>
        </p:nvSpPr>
        <p:spPr>
          <a:xfrm>
            <a:off x="9691575" y="-1"/>
            <a:ext cx="2499618" cy="6861305"/>
          </a:xfrm>
          <a:custGeom>
            <a:avLst/>
            <a:gdLst>
              <a:gd name="connsiteX0" fmla="*/ 0 w 3403002"/>
              <a:gd name="connsiteY0" fmla="*/ 0 h 6858000"/>
              <a:gd name="connsiteX1" fmla="*/ 3403002 w 3403002"/>
              <a:gd name="connsiteY1" fmla="*/ 0 h 6858000"/>
              <a:gd name="connsiteX2" fmla="*/ 3403002 w 3403002"/>
              <a:gd name="connsiteY2" fmla="*/ 6858000 h 6858000"/>
              <a:gd name="connsiteX3" fmla="*/ 0 w 3403002"/>
              <a:gd name="connsiteY3" fmla="*/ 6858000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925158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72583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61566 w 3403002"/>
              <a:gd name="connsiteY3" fmla="*/ 6792882 h 6858000"/>
              <a:gd name="connsiteX4" fmla="*/ 0 w 3403002"/>
              <a:gd name="connsiteY4" fmla="*/ 0 h 6858000"/>
              <a:gd name="connsiteX0" fmla="*/ 0 w 3403002"/>
              <a:gd name="connsiteY0" fmla="*/ 0 h 6792882"/>
              <a:gd name="connsiteX1" fmla="*/ 3403002 w 3403002"/>
              <a:gd name="connsiteY1" fmla="*/ 0 h 6792882"/>
              <a:gd name="connsiteX2" fmla="*/ 2907243 w 3403002"/>
              <a:gd name="connsiteY2" fmla="*/ 6640561 h 6792882"/>
              <a:gd name="connsiteX3" fmla="*/ 1161566 w 3403002"/>
              <a:gd name="connsiteY3" fmla="*/ 6792882 h 6792882"/>
              <a:gd name="connsiteX4" fmla="*/ 0 w 3403002"/>
              <a:gd name="connsiteY4" fmla="*/ 0 h 6792882"/>
              <a:gd name="connsiteX0" fmla="*/ 0 w 3403002"/>
              <a:gd name="connsiteY0" fmla="*/ 0 h 6792882"/>
              <a:gd name="connsiteX1" fmla="*/ 3403002 w 3403002"/>
              <a:gd name="connsiteY1" fmla="*/ 0 h 6792882"/>
              <a:gd name="connsiteX2" fmla="*/ 2499618 w 3403002"/>
              <a:gd name="connsiteY2" fmla="*/ 6771023 h 6792882"/>
              <a:gd name="connsiteX3" fmla="*/ 1161566 w 3403002"/>
              <a:gd name="connsiteY3" fmla="*/ 6792882 h 6792882"/>
              <a:gd name="connsiteX4" fmla="*/ 0 w 3403002"/>
              <a:gd name="connsiteY4" fmla="*/ 0 h 6792882"/>
              <a:gd name="connsiteX0" fmla="*/ 0 w 2499618"/>
              <a:gd name="connsiteY0" fmla="*/ 0 h 6792882"/>
              <a:gd name="connsiteX1" fmla="*/ 2444535 w 2499618"/>
              <a:gd name="connsiteY1" fmla="*/ 65231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92882"/>
              <a:gd name="connsiteX1" fmla="*/ 2488602 w 2499618"/>
              <a:gd name="connsiteY1" fmla="*/ 0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761109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697562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43526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9504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618" h="6771023">
                <a:moveTo>
                  <a:pt x="0" y="0"/>
                </a:moveTo>
                <a:lnTo>
                  <a:pt x="2495042" y="0"/>
                </a:lnTo>
                <a:cubicBezTo>
                  <a:pt x="2496567" y="2257008"/>
                  <a:pt x="2498093" y="4514015"/>
                  <a:pt x="2499618" y="6771023"/>
                </a:cubicBezTo>
                <a:lnTo>
                  <a:pt x="1161566" y="6767464"/>
                </a:lnTo>
                <a:lnTo>
                  <a:pt x="0" y="0"/>
                </a:lnTo>
                <a:close/>
              </a:path>
            </a:pathLst>
          </a:cu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10;&#10;Description automatically generated">
            <a:extLst>
              <a:ext uri="{FF2B5EF4-FFF2-40B4-BE49-F238E27FC236}">
                <a16:creationId xmlns:a16="http://schemas.microsoft.com/office/drawing/2014/main" id="{AC840DF4-209F-4B50-B961-761C71D3CB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92475" y="-111532"/>
            <a:ext cx="2299525" cy="2106622"/>
          </a:xfrm>
          <a:prstGeom prst="rect">
            <a:avLst/>
          </a:prstGeom>
        </p:spPr>
      </p:pic>
      <p:sp>
        <p:nvSpPr>
          <p:cNvPr id="27" name="TextBox 26">
            <a:extLst>
              <a:ext uri="{FF2B5EF4-FFF2-40B4-BE49-F238E27FC236}">
                <a16:creationId xmlns:a16="http://schemas.microsoft.com/office/drawing/2014/main" id="{3D8C5FBE-0EDA-491C-B782-2358C3506F12}"/>
              </a:ext>
            </a:extLst>
          </p:cNvPr>
          <p:cNvSpPr txBox="1"/>
          <p:nvPr/>
        </p:nvSpPr>
        <p:spPr>
          <a:xfrm>
            <a:off x="380075" y="3670424"/>
            <a:ext cx="6096000" cy="430887"/>
          </a:xfrm>
          <a:prstGeom prst="rect">
            <a:avLst/>
          </a:prstGeom>
          <a:noFill/>
        </p:spPr>
        <p:txBody>
          <a:bodyPr wrap="square">
            <a:spAutoFit/>
          </a:bodyPr>
          <a:lstStyle/>
          <a:p>
            <a:r>
              <a:rPr lang="en-GB" sz="1100" dirty="0">
                <a:latin typeface="Gotham Book" panose="02000603040000020004" pitchFamily="2" charset="0"/>
              </a:rPr>
              <a:t>*Tendering weather permitting.</a:t>
            </a:r>
          </a:p>
          <a:p>
            <a:r>
              <a:rPr lang="en-GB" sz="1100" dirty="0">
                <a:latin typeface="Gotham Book" panose="02000603040000020004" pitchFamily="2" charset="0"/>
              </a:rPr>
              <a:t>Why not start your cruise in </a:t>
            </a:r>
            <a:r>
              <a:rPr lang="en-GB" sz="1100" dirty="0" err="1">
                <a:latin typeface="Gotham Book" panose="02000603040000020004" pitchFamily="2" charset="0"/>
              </a:rPr>
              <a:t>Kusadasi</a:t>
            </a:r>
            <a:r>
              <a:rPr lang="en-GB" sz="1100" dirty="0">
                <a:latin typeface="Gotham Book" panose="02000603040000020004" pitchFamily="2" charset="0"/>
              </a:rPr>
              <a:t>.</a:t>
            </a:r>
          </a:p>
        </p:txBody>
      </p:sp>
      <p:sp>
        <p:nvSpPr>
          <p:cNvPr id="12" name="TextBox 11">
            <a:extLst>
              <a:ext uri="{FF2B5EF4-FFF2-40B4-BE49-F238E27FC236}">
                <a16:creationId xmlns:a16="http://schemas.microsoft.com/office/drawing/2014/main" id="{033BC931-BC26-4CF2-BA06-114E6501F342}"/>
              </a:ext>
            </a:extLst>
          </p:cNvPr>
          <p:cNvSpPr txBox="1"/>
          <p:nvPr/>
        </p:nvSpPr>
        <p:spPr>
          <a:xfrm>
            <a:off x="4854902" y="4463636"/>
            <a:ext cx="2586703" cy="697627"/>
          </a:xfrm>
          <a:prstGeom prst="rect">
            <a:avLst/>
          </a:prstGeom>
          <a:noFill/>
        </p:spPr>
        <p:txBody>
          <a:bodyPr wrap="square">
            <a:spAutoFit/>
          </a:bodyPr>
          <a:lstStyle/>
          <a:p>
            <a:pPr>
              <a:spcAft>
                <a:spcPts val="200"/>
              </a:spcAft>
            </a:pPr>
            <a:r>
              <a:rPr lang="en-GB" sz="1400" b="1" dirty="0">
                <a:solidFill>
                  <a:schemeClr val="accent1"/>
                </a:solidFill>
                <a:latin typeface="Gotham Book" panose="02000603040000020004" pitchFamily="2" charset="0"/>
              </a:rPr>
              <a:t>2021 sailing dates:</a:t>
            </a:r>
          </a:p>
          <a:p>
            <a:pPr>
              <a:spcAft>
                <a:spcPts val="200"/>
              </a:spcAft>
            </a:pPr>
            <a:r>
              <a:rPr lang="en-GB" sz="1100" dirty="0">
                <a:latin typeface="Gotham Book" panose="02000603040000020004" pitchFamily="2" charset="0"/>
              </a:rPr>
              <a:t>October	25</a:t>
            </a:r>
          </a:p>
          <a:p>
            <a:pPr>
              <a:spcAft>
                <a:spcPts val="200"/>
              </a:spcAft>
            </a:pPr>
            <a:r>
              <a:rPr lang="en-GB" sz="1100" dirty="0">
                <a:latin typeface="Gotham Book" panose="02000603040000020004" pitchFamily="2" charset="0"/>
              </a:rPr>
              <a:t>November	01, 08, 15, 22</a:t>
            </a:r>
          </a:p>
        </p:txBody>
      </p:sp>
      <p:sp>
        <p:nvSpPr>
          <p:cNvPr id="13" name="TextBox 12">
            <a:extLst>
              <a:ext uri="{FF2B5EF4-FFF2-40B4-BE49-F238E27FC236}">
                <a16:creationId xmlns:a16="http://schemas.microsoft.com/office/drawing/2014/main" id="{5FEE5B2C-3C10-4B3D-B1B0-EF37507CEEF1}"/>
              </a:ext>
            </a:extLst>
          </p:cNvPr>
          <p:cNvSpPr txBox="1"/>
          <p:nvPr/>
        </p:nvSpPr>
        <p:spPr>
          <a:xfrm>
            <a:off x="7459092" y="4470173"/>
            <a:ext cx="2586703" cy="892552"/>
          </a:xfrm>
          <a:prstGeom prst="rect">
            <a:avLst/>
          </a:prstGeom>
          <a:noFill/>
        </p:spPr>
        <p:txBody>
          <a:bodyPr wrap="square">
            <a:spAutoFit/>
          </a:bodyPr>
          <a:lstStyle/>
          <a:p>
            <a:pPr>
              <a:spcAft>
                <a:spcPts val="200"/>
              </a:spcAft>
            </a:pPr>
            <a:r>
              <a:rPr lang="en-GB" sz="1400" b="1" dirty="0">
                <a:solidFill>
                  <a:schemeClr val="accent1"/>
                </a:solidFill>
                <a:latin typeface="Gotham Book" panose="02000603040000020004" pitchFamily="2" charset="0"/>
              </a:rPr>
              <a:t>2022 sailing dates:</a:t>
            </a:r>
          </a:p>
          <a:p>
            <a:pPr>
              <a:spcAft>
                <a:spcPts val="200"/>
              </a:spcAft>
            </a:pPr>
            <a:r>
              <a:rPr lang="en-GB" sz="1100" dirty="0">
                <a:latin typeface="Gotham Book" panose="02000603040000020004" pitchFamily="2" charset="0"/>
              </a:rPr>
              <a:t>March	07</a:t>
            </a:r>
          </a:p>
          <a:p>
            <a:pPr>
              <a:spcAft>
                <a:spcPts val="200"/>
              </a:spcAft>
            </a:pPr>
            <a:r>
              <a:rPr lang="en-GB" sz="1100" dirty="0">
                <a:latin typeface="Gotham Book" panose="02000603040000020004" pitchFamily="2" charset="0"/>
              </a:rPr>
              <a:t>October	31</a:t>
            </a:r>
          </a:p>
          <a:p>
            <a:pPr>
              <a:spcAft>
                <a:spcPts val="200"/>
              </a:spcAft>
            </a:pPr>
            <a:r>
              <a:rPr lang="en-GB" sz="1100" dirty="0">
                <a:latin typeface="Gotham Book" panose="02000603040000020004" pitchFamily="2" charset="0"/>
              </a:rPr>
              <a:t>November	07, 14, 21</a:t>
            </a:r>
          </a:p>
        </p:txBody>
      </p:sp>
      <p:sp>
        <p:nvSpPr>
          <p:cNvPr id="14" name="TextBox 13">
            <a:extLst>
              <a:ext uri="{FF2B5EF4-FFF2-40B4-BE49-F238E27FC236}">
                <a16:creationId xmlns:a16="http://schemas.microsoft.com/office/drawing/2014/main" id="{5CB98BA2-79FE-4238-B792-5D62EC094B42}"/>
              </a:ext>
            </a:extLst>
          </p:cNvPr>
          <p:cNvSpPr txBox="1"/>
          <p:nvPr/>
        </p:nvSpPr>
        <p:spPr>
          <a:xfrm>
            <a:off x="299789" y="347643"/>
            <a:ext cx="5135666" cy="59741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1" u="none" strike="noStrike" kern="1200" cap="none" spc="-300" normalizeH="0" baseline="30000" noProof="0" dirty="0">
                <a:ln>
                  <a:noFill/>
                </a:ln>
                <a:solidFill>
                  <a:schemeClr val="accent1"/>
                </a:solidFill>
                <a:effectLst/>
                <a:uLnTx/>
                <a:uFillTx/>
                <a:latin typeface="+mj-lt"/>
                <a:ea typeface="Josefin Sans" pitchFamily="2" charset="0"/>
                <a:cs typeface="+mn-cs"/>
              </a:rPr>
              <a:t>Iconic DISCOVERY</a:t>
            </a:r>
          </a:p>
        </p:txBody>
      </p:sp>
      <p:sp>
        <p:nvSpPr>
          <p:cNvPr id="15" name="TextBox 14">
            <a:extLst>
              <a:ext uri="{FF2B5EF4-FFF2-40B4-BE49-F238E27FC236}">
                <a16:creationId xmlns:a16="http://schemas.microsoft.com/office/drawing/2014/main" id="{1972DD1B-8069-48D3-82BE-E0291A622FEB}"/>
              </a:ext>
            </a:extLst>
          </p:cNvPr>
          <p:cNvSpPr txBox="1"/>
          <p:nvPr/>
        </p:nvSpPr>
        <p:spPr>
          <a:xfrm>
            <a:off x="5127619" y="473537"/>
            <a:ext cx="5269108" cy="461665"/>
          </a:xfrm>
          <a:prstGeom prst="rect">
            <a:avLst/>
          </a:prstGeom>
          <a:noFill/>
        </p:spPr>
        <p:txBody>
          <a:bodyPr wrap="square">
            <a:spAutoFit/>
          </a:bodyPr>
          <a:lstStyle/>
          <a:p>
            <a:pPr marR="0" algn="l" rtl="0"/>
            <a:r>
              <a:rPr lang="en-GB" sz="3600" i="1" baseline="30000" dirty="0">
                <a:solidFill>
                  <a:srgbClr val="154194"/>
                </a:solidFill>
                <a:latin typeface="+mj-lt"/>
              </a:rPr>
              <a:t>4</a:t>
            </a:r>
            <a:r>
              <a:rPr lang="en-GB" sz="3600" b="0" i="1" u="none" strike="noStrike" baseline="30000" dirty="0">
                <a:solidFill>
                  <a:srgbClr val="154194"/>
                </a:solidFill>
                <a:latin typeface="+mj-lt"/>
              </a:rPr>
              <a:t> night All-Inclusive cruise</a:t>
            </a:r>
          </a:p>
        </p:txBody>
      </p:sp>
      <p:pic>
        <p:nvPicPr>
          <p:cNvPr id="16" name="Picture 15">
            <a:extLst>
              <a:ext uri="{FF2B5EF4-FFF2-40B4-BE49-F238E27FC236}">
                <a16:creationId xmlns:a16="http://schemas.microsoft.com/office/drawing/2014/main" id="{0C8AA952-3687-49C4-8F99-FA2A31D8F98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83268" y="975444"/>
            <a:ext cx="4035199" cy="2677383"/>
          </a:xfrm>
          <a:prstGeom prst="rect">
            <a:avLst/>
          </a:prstGeom>
        </p:spPr>
      </p:pic>
      <p:pic>
        <p:nvPicPr>
          <p:cNvPr id="17" name="Picture 16">
            <a:extLst>
              <a:ext uri="{FF2B5EF4-FFF2-40B4-BE49-F238E27FC236}">
                <a16:creationId xmlns:a16="http://schemas.microsoft.com/office/drawing/2014/main" id="{9697E1E7-8510-4D47-96E8-018596D0100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46308" y="3884775"/>
            <a:ext cx="6858000" cy="2973225"/>
          </a:xfrm>
          <a:prstGeom prst="rect">
            <a:avLst/>
          </a:prstGeom>
        </p:spPr>
      </p:pic>
    </p:spTree>
    <p:extLst>
      <p:ext uri="{BB962C8B-B14F-4D97-AF65-F5344CB8AC3E}">
        <p14:creationId xmlns:p14="http://schemas.microsoft.com/office/powerpoint/2010/main" val="1305662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outdoor, nature, promontory&#10;&#10;Description automatically generated">
            <a:extLst>
              <a:ext uri="{FF2B5EF4-FFF2-40B4-BE49-F238E27FC236}">
                <a16:creationId xmlns:a16="http://schemas.microsoft.com/office/drawing/2014/main" id="{0FE66655-992E-45FC-A71E-5E43444781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 y="0"/>
            <a:ext cx="12191238" cy="6858000"/>
          </a:xfrm>
          <a:prstGeom prst="rect">
            <a:avLst/>
          </a:prstGeom>
        </p:spPr>
      </p:pic>
      <p:pic>
        <p:nvPicPr>
          <p:cNvPr id="7" name="Picture 6" descr="A picture containing building, ruin&#10;&#10;Description automatically generated">
            <a:extLst>
              <a:ext uri="{FF2B5EF4-FFF2-40B4-BE49-F238E27FC236}">
                <a16:creationId xmlns:a16="http://schemas.microsoft.com/office/drawing/2014/main" id="{DEE47523-D667-4A08-92A8-2B6428FDC3C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5723" y="1276750"/>
            <a:ext cx="3585264" cy="2624690"/>
          </a:xfrm>
          <a:prstGeom prst="rect">
            <a:avLst/>
          </a:prstGeom>
        </p:spPr>
      </p:pic>
      <p:pic>
        <p:nvPicPr>
          <p:cNvPr id="24" name="Picture 23" descr="A picture containing snow, fresh&#10;&#10;Description automatically generated">
            <a:extLst>
              <a:ext uri="{FF2B5EF4-FFF2-40B4-BE49-F238E27FC236}">
                <a16:creationId xmlns:a16="http://schemas.microsoft.com/office/drawing/2014/main" id="{245A1D53-BDF4-4D63-A770-91608EA381D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343330" y="1276749"/>
            <a:ext cx="3810070" cy="2632543"/>
          </a:xfrm>
          <a:prstGeom prst="rect">
            <a:avLst/>
          </a:prstGeom>
        </p:spPr>
      </p:pic>
      <p:sp>
        <p:nvSpPr>
          <p:cNvPr id="4" name="TextBox 3">
            <a:extLst>
              <a:ext uri="{FF2B5EF4-FFF2-40B4-BE49-F238E27FC236}">
                <a16:creationId xmlns:a16="http://schemas.microsoft.com/office/drawing/2014/main" id="{A8F8F0CC-684D-4CEE-B79B-349B94A835CB}"/>
              </a:ext>
            </a:extLst>
          </p:cNvPr>
          <p:cNvSpPr txBox="1"/>
          <p:nvPr/>
        </p:nvSpPr>
        <p:spPr>
          <a:xfrm>
            <a:off x="299789" y="347643"/>
            <a:ext cx="5135666" cy="59741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1" u="none" strike="noStrike" kern="1200" cap="none" spc="-300" normalizeH="0" baseline="30000" noProof="0" dirty="0">
                <a:ln>
                  <a:noFill/>
                </a:ln>
                <a:solidFill>
                  <a:schemeClr val="accent1"/>
                </a:solidFill>
                <a:effectLst/>
                <a:uLnTx/>
                <a:uFillTx/>
                <a:latin typeface="+mj-lt"/>
                <a:ea typeface="Josefin Sans" pitchFamily="2" charset="0"/>
                <a:cs typeface="+mn-cs"/>
              </a:rPr>
              <a:t>Iconic DISCOVERY</a:t>
            </a:r>
          </a:p>
        </p:txBody>
      </p:sp>
      <p:sp>
        <p:nvSpPr>
          <p:cNvPr id="8" name="TextBox 7">
            <a:extLst>
              <a:ext uri="{FF2B5EF4-FFF2-40B4-BE49-F238E27FC236}">
                <a16:creationId xmlns:a16="http://schemas.microsoft.com/office/drawing/2014/main" id="{7EC372D3-4E11-49CE-9839-615973BC6BD6}"/>
              </a:ext>
            </a:extLst>
          </p:cNvPr>
          <p:cNvSpPr txBox="1"/>
          <p:nvPr/>
        </p:nvSpPr>
        <p:spPr>
          <a:xfrm>
            <a:off x="5009500" y="473537"/>
            <a:ext cx="5269108" cy="461665"/>
          </a:xfrm>
          <a:prstGeom prst="rect">
            <a:avLst/>
          </a:prstGeom>
          <a:noFill/>
        </p:spPr>
        <p:txBody>
          <a:bodyPr wrap="square">
            <a:spAutoFit/>
          </a:bodyPr>
          <a:lstStyle/>
          <a:p>
            <a:pPr marR="0" algn="l" rtl="0"/>
            <a:r>
              <a:rPr lang="en-GB" sz="3600" b="0" i="1" u="none" strike="noStrike" baseline="30000" dirty="0">
                <a:solidFill>
                  <a:srgbClr val="154194"/>
                </a:solidFill>
                <a:latin typeface="+mj-lt"/>
              </a:rPr>
              <a:t>Pre-Book Excursions Package</a:t>
            </a:r>
          </a:p>
        </p:txBody>
      </p:sp>
      <p:sp>
        <p:nvSpPr>
          <p:cNvPr id="9" name="Rectangle 8">
            <a:extLst>
              <a:ext uri="{FF2B5EF4-FFF2-40B4-BE49-F238E27FC236}">
                <a16:creationId xmlns:a16="http://schemas.microsoft.com/office/drawing/2014/main" id="{49C5DA49-4A0E-4D67-A267-470A9080DF6C}"/>
              </a:ext>
            </a:extLst>
          </p:cNvPr>
          <p:cNvSpPr/>
          <p:nvPr/>
        </p:nvSpPr>
        <p:spPr>
          <a:xfrm>
            <a:off x="9691575" y="-1"/>
            <a:ext cx="2499618" cy="6861305"/>
          </a:xfrm>
          <a:custGeom>
            <a:avLst/>
            <a:gdLst>
              <a:gd name="connsiteX0" fmla="*/ 0 w 3403002"/>
              <a:gd name="connsiteY0" fmla="*/ 0 h 6858000"/>
              <a:gd name="connsiteX1" fmla="*/ 3403002 w 3403002"/>
              <a:gd name="connsiteY1" fmla="*/ 0 h 6858000"/>
              <a:gd name="connsiteX2" fmla="*/ 3403002 w 3403002"/>
              <a:gd name="connsiteY2" fmla="*/ 6858000 h 6858000"/>
              <a:gd name="connsiteX3" fmla="*/ 0 w 3403002"/>
              <a:gd name="connsiteY3" fmla="*/ 6858000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925158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72583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61566 w 3403002"/>
              <a:gd name="connsiteY3" fmla="*/ 6792882 h 6858000"/>
              <a:gd name="connsiteX4" fmla="*/ 0 w 3403002"/>
              <a:gd name="connsiteY4" fmla="*/ 0 h 6858000"/>
              <a:gd name="connsiteX0" fmla="*/ 0 w 3403002"/>
              <a:gd name="connsiteY0" fmla="*/ 0 h 6792882"/>
              <a:gd name="connsiteX1" fmla="*/ 3403002 w 3403002"/>
              <a:gd name="connsiteY1" fmla="*/ 0 h 6792882"/>
              <a:gd name="connsiteX2" fmla="*/ 2907243 w 3403002"/>
              <a:gd name="connsiteY2" fmla="*/ 6640561 h 6792882"/>
              <a:gd name="connsiteX3" fmla="*/ 1161566 w 3403002"/>
              <a:gd name="connsiteY3" fmla="*/ 6792882 h 6792882"/>
              <a:gd name="connsiteX4" fmla="*/ 0 w 3403002"/>
              <a:gd name="connsiteY4" fmla="*/ 0 h 6792882"/>
              <a:gd name="connsiteX0" fmla="*/ 0 w 3403002"/>
              <a:gd name="connsiteY0" fmla="*/ 0 h 6792882"/>
              <a:gd name="connsiteX1" fmla="*/ 3403002 w 3403002"/>
              <a:gd name="connsiteY1" fmla="*/ 0 h 6792882"/>
              <a:gd name="connsiteX2" fmla="*/ 2499618 w 3403002"/>
              <a:gd name="connsiteY2" fmla="*/ 6771023 h 6792882"/>
              <a:gd name="connsiteX3" fmla="*/ 1161566 w 3403002"/>
              <a:gd name="connsiteY3" fmla="*/ 6792882 h 6792882"/>
              <a:gd name="connsiteX4" fmla="*/ 0 w 3403002"/>
              <a:gd name="connsiteY4" fmla="*/ 0 h 6792882"/>
              <a:gd name="connsiteX0" fmla="*/ 0 w 2499618"/>
              <a:gd name="connsiteY0" fmla="*/ 0 h 6792882"/>
              <a:gd name="connsiteX1" fmla="*/ 2444535 w 2499618"/>
              <a:gd name="connsiteY1" fmla="*/ 65231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92882"/>
              <a:gd name="connsiteX1" fmla="*/ 2488602 w 2499618"/>
              <a:gd name="connsiteY1" fmla="*/ 0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761109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697562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43526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9504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618" h="6771023">
                <a:moveTo>
                  <a:pt x="0" y="0"/>
                </a:moveTo>
                <a:lnTo>
                  <a:pt x="2495042" y="0"/>
                </a:lnTo>
                <a:cubicBezTo>
                  <a:pt x="2496567" y="2257008"/>
                  <a:pt x="2498093" y="4514015"/>
                  <a:pt x="2499618" y="6771023"/>
                </a:cubicBezTo>
                <a:lnTo>
                  <a:pt x="1161566" y="6767464"/>
                </a:lnTo>
                <a:lnTo>
                  <a:pt x="0" y="0"/>
                </a:lnTo>
                <a:close/>
              </a:path>
            </a:pathLst>
          </a:cu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10;&#10;Description automatically generated">
            <a:extLst>
              <a:ext uri="{FF2B5EF4-FFF2-40B4-BE49-F238E27FC236}">
                <a16:creationId xmlns:a16="http://schemas.microsoft.com/office/drawing/2014/main" id="{AC840DF4-209F-4B50-B961-761C71D3CB0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92475" y="-111532"/>
            <a:ext cx="2299525" cy="2106622"/>
          </a:xfrm>
          <a:prstGeom prst="rect">
            <a:avLst/>
          </a:prstGeom>
        </p:spPr>
      </p:pic>
      <p:sp>
        <p:nvSpPr>
          <p:cNvPr id="14" name="Rectangle 13">
            <a:extLst>
              <a:ext uri="{FF2B5EF4-FFF2-40B4-BE49-F238E27FC236}">
                <a16:creationId xmlns:a16="http://schemas.microsoft.com/office/drawing/2014/main" id="{6CE1F85D-0AE6-4F4E-AECE-3BF358D542BF}"/>
              </a:ext>
            </a:extLst>
          </p:cNvPr>
          <p:cNvSpPr/>
          <p:nvPr/>
        </p:nvSpPr>
        <p:spPr>
          <a:xfrm>
            <a:off x="4265423" y="4002866"/>
            <a:ext cx="3701654" cy="646331"/>
          </a:xfrm>
          <a:prstGeom prst="rect">
            <a:avLst/>
          </a:prstGeom>
        </p:spPr>
        <p:txBody>
          <a:bodyPr wrap="none">
            <a:spAutoFit/>
          </a:bodyPr>
          <a:lstStyle/>
          <a:p>
            <a:pPr algn="r"/>
            <a:r>
              <a:rPr lang="en-GB" b="1" baseline="30000" dirty="0">
                <a:solidFill>
                  <a:schemeClr val="accent1"/>
                </a:solidFill>
                <a:latin typeface="Roboto" panose="02000000000000000000" pitchFamily="2" charset="0"/>
                <a:ea typeface="Roboto" panose="02000000000000000000" pitchFamily="2" charset="0"/>
              </a:rPr>
              <a:t>Spectacular </a:t>
            </a:r>
            <a:r>
              <a:rPr lang="en-GB" b="1" baseline="30000" dirty="0" err="1">
                <a:solidFill>
                  <a:schemeClr val="accent1"/>
                </a:solidFill>
                <a:latin typeface="Roboto" panose="02000000000000000000" pitchFamily="2" charset="0"/>
                <a:ea typeface="Roboto" panose="02000000000000000000" pitchFamily="2" charset="0"/>
              </a:rPr>
              <a:t>Oia</a:t>
            </a:r>
            <a:r>
              <a:rPr lang="en-GB" b="1" baseline="30000" dirty="0">
                <a:solidFill>
                  <a:schemeClr val="accent1"/>
                </a:solidFill>
                <a:latin typeface="Roboto" panose="02000000000000000000" pitchFamily="2" charset="0"/>
                <a:ea typeface="Roboto" panose="02000000000000000000" pitchFamily="2" charset="0"/>
              </a:rPr>
              <a:t> Village perched on the Caldera rim</a:t>
            </a:r>
            <a:br>
              <a:rPr lang="en-GB" b="1" baseline="30000" dirty="0">
                <a:solidFill>
                  <a:schemeClr val="accent1"/>
                </a:solidFill>
                <a:latin typeface="Roboto" panose="02000000000000000000" pitchFamily="2" charset="0"/>
                <a:ea typeface="Roboto" panose="02000000000000000000" pitchFamily="2" charset="0"/>
              </a:rPr>
            </a:br>
            <a:r>
              <a:rPr lang="en-GB" baseline="30000" dirty="0">
                <a:solidFill>
                  <a:schemeClr val="accent1"/>
                </a:solidFill>
                <a:latin typeface="Roboto" panose="02000000000000000000" pitchFamily="2" charset="0"/>
                <a:ea typeface="Roboto" panose="02000000000000000000" pitchFamily="2" charset="0"/>
              </a:rPr>
              <a:t>Duration: Half day</a:t>
            </a:r>
          </a:p>
          <a:p>
            <a:pPr algn="r"/>
            <a:r>
              <a:rPr lang="en-GB" baseline="30000" dirty="0">
                <a:solidFill>
                  <a:schemeClr val="bg1"/>
                </a:solidFill>
                <a:latin typeface="Roboto" panose="02000000000000000000" pitchFamily="2" charset="0"/>
                <a:ea typeface="Roboto" panose="02000000000000000000" pitchFamily="2" charset="0"/>
              </a:rPr>
              <a:t>Tour code: SAN - 01</a:t>
            </a:r>
          </a:p>
        </p:txBody>
      </p:sp>
      <p:sp>
        <p:nvSpPr>
          <p:cNvPr id="15" name="Rectangle 14">
            <a:extLst>
              <a:ext uri="{FF2B5EF4-FFF2-40B4-BE49-F238E27FC236}">
                <a16:creationId xmlns:a16="http://schemas.microsoft.com/office/drawing/2014/main" id="{1726B975-9DF9-48E0-AE8F-7285DA663B18}"/>
              </a:ext>
            </a:extLst>
          </p:cNvPr>
          <p:cNvSpPr/>
          <p:nvPr/>
        </p:nvSpPr>
        <p:spPr>
          <a:xfrm>
            <a:off x="302612" y="4002866"/>
            <a:ext cx="3658374" cy="646331"/>
          </a:xfrm>
          <a:prstGeom prst="rect">
            <a:avLst/>
          </a:prstGeom>
        </p:spPr>
        <p:txBody>
          <a:bodyPr wrap="none">
            <a:spAutoFit/>
          </a:bodyPr>
          <a:lstStyle/>
          <a:p>
            <a:r>
              <a:rPr lang="en-GB" b="1" baseline="30000" dirty="0">
                <a:solidFill>
                  <a:schemeClr val="accent1"/>
                </a:solidFill>
                <a:latin typeface="Roboto" panose="02000000000000000000" pitchFamily="2" charset="0"/>
                <a:ea typeface="Roboto" panose="02000000000000000000" pitchFamily="2" charset="0"/>
              </a:rPr>
              <a:t>Acropolis of </a:t>
            </a:r>
            <a:r>
              <a:rPr lang="en-GB" b="1" baseline="30000" dirty="0" err="1">
                <a:solidFill>
                  <a:schemeClr val="accent1"/>
                </a:solidFill>
                <a:latin typeface="Roboto" panose="02000000000000000000" pitchFamily="2" charset="0"/>
                <a:ea typeface="Roboto" panose="02000000000000000000" pitchFamily="2" charset="0"/>
              </a:rPr>
              <a:t>Lindos</a:t>
            </a:r>
            <a:r>
              <a:rPr lang="en-GB" b="1" baseline="30000" dirty="0">
                <a:solidFill>
                  <a:schemeClr val="accent1"/>
                </a:solidFill>
                <a:latin typeface="Roboto" panose="02000000000000000000" pitchFamily="2" charset="0"/>
                <a:ea typeface="Roboto" panose="02000000000000000000" pitchFamily="2" charset="0"/>
              </a:rPr>
              <a:t> and the Citadel of the Knights </a:t>
            </a:r>
          </a:p>
          <a:p>
            <a:r>
              <a:rPr lang="en-GB" baseline="30000" dirty="0">
                <a:solidFill>
                  <a:schemeClr val="bg1"/>
                </a:solidFill>
                <a:latin typeface="Roboto" panose="02000000000000000000" pitchFamily="2" charset="0"/>
                <a:ea typeface="Roboto" panose="02000000000000000000" pitchFamily="2" charset="0"/>
              </a:rPr>
              <a:t>Duration: Half day </a:t>
            </a:r>
            <a:br>
              <a:rPr lang="en-GB" baseline="30000" dirty="0">
                <a:solidFill>
                  <a:schemeClr val="bg1"/>
                </a:solidFill>
                <a:latin typeface="Roboto" panose="02000000000000000000" pitchFamily="2" charset="0"/>
                <a:ea typeface="Roboto" panose="02000000000000000000" pitchFamily="2" charset="0"/>
              </a:rPr>
            </a:br>
            <a:r>
              <a:rPr lang="en-GB" baseline="30000" dirty="0">
                <a:solidFill>
                  <a:schemeClr val="bg1"/>
                </a:solidFill>
                <a:latin typeface="Roboto" panose="02000000000000000000" pitchFamily="2" charset="0"/>
                <a:ea typeface="Roboto" panose="02000000000000000000" pitchFamily="2" charset="0"/>
              </a:rPr>
              <a:t>Tour code: RHO - 01</a:t>
            </a:r>
          </a:p>
        </p:txBody>
      </p:sp>
      <p:sp>
        <p:nvSpPr>
          <p:cNvPr id="16" name="Rectangle 15">
            <a:extLst>
              <a:ext uri="{FF2B5EF4-FFF2-40B4-BE49-F238E27FC236}">
                <a16:creationId xmlns:a16="http://schemas.microsoft.com/office/drawing/2014/main" id="{DCC76928-F697-4C5B-8410-FA4F590647CD}"/>
              </a:ext>
            </a:extLst>
          </p:cNvPr>
          <p:cNvSpPr/>
          <p:nvPr/>
        </p:nvSpPr>
        <p:spPr>
          <a:xfrm>
            <a:off x="374036" y="1281799"/>
            <a:ext cx="1028702" cy="316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FFB02CB8-6053-4AD1-A141-EF852162BFCA}"/>
              </a:ext>
            </a:extLst>
          </p:cNvPr>
          <p:cNvSpPr/>
          <p:nvPr/>
        </p:nvSpPr>
        <p:spPr>
          <a:xfrm>
            <a:off x="375722" y="1295609"/>
            <a:ext cx="1541366" cy="400110"/>
          </a:xfrm>
          <a:prstGeom prst="rect">
            <a:avLst/>
          </a:prstGeom>
        </p:spPr>
        <p:txBody>
          <a:bodyPr wrap="square">
            <a:spAutoFit/>
          </a:bodyPr>
          <a:lstStyle/>
          <a:p>
            <a:r>
              <a:rPr lang="en-GB" sz="2000" b="1" baseline="30000" dirty="0">
                <a:solidFill>
                  <a:schemeClr val="bg1"/>
                </a:solidFill>
                <a:latin typeface="Roboto" panose="02000000000000000000" pitchFamily="2" charset="0"/>
              </a:rPr>
              <a:t>RHODES</a:t>
            </a:r>
            <a:endParaRPr lang="en-GB" sz="2000" b="1" dirty="0"/>
          </a:p>
        </p:txBody>
      </p:sp>
      <p:sp>
        <p:nvSpPr>
          <p:cNvPr id="18" name="Rectangle 17">
            <a:extLst>
              <a:ext uri="{FF2B5EF4-FFF2-40B4-BE49-F238E27FC236}">
                <a16:creationId xmlns:a16="http://schemas.microsoft.com/office/drawing/2014/main" id="{01A13DFE-3834-41A4-B1C5-66FF50451C50}"/>
              </a:ext>
            </a:extLst>
          </p:cNvPr>
          <p:cNvSpPr/>
          <p:nvPr/>
        </p:nvSpPr>
        <p:spPr>
          <a:xfrm>
            <a:off x="4348619" y="1281800"/>
            <a:ext cx="1206792" cy="316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8285213-CEBF-44E4-BEBF-12BE97603B73}"/>
              </a:ext>
            </a:extLst>
          </p:cNvPr>
          <p:cNvSpPr/>
          <p:nvPr/>
        </p:nvSpPr>
        <p:spPr>
          <a:xfrm>
            <a:off x="4348618" y="1295685"/>
            <a:ext cx="1541366" cy="400110"/>
          </a:xfrm>
          <a:prstGeom prst="rect">
            <a:avLst/>
          </a:prstGeom>
        </p:spPr>
        <p:txBody>
          <a:bodyPr wrap="square">
            <a:spAutoFit/>
          </a:bodyPr>
          <a:lstStyle/>
          <a:p>
            <a:r>
              <a:rPr lang="en-GB" sz="2000" b="1" baseline="30000" dirty="0">
                <a:solidFill>
                  <a:schemeClr val="bg1"/>
                </a:solidFill>
                <a:latin typeface="Roboto" panose="02000000000000000000" pitchFamily="2" charset="0"/>
              </a:rPr>
              <a:t>SANTORINI</a:t>
            </a:r>
            <a:endParaRPr lang="en-GB" sz="2000" b="1" dirty="0"/>
          </a:p>
        </p:txBody>
      </p:sp>
      <p:pic>
        <p:nvPicPr>
          <p:cNvPr id="25" name="Picture 24" descr="Shape, circle&#10;&#10;Description automatically generated">
            <a:extLst>
              <a:ext uri="{FF2B5EF4-FFF2-40B4-BE49-F238E27FC236}">
                <a16:creationId xmlns:a16="http://schemas.microsoft.com/office/drawing/2014/main" id="{E19E0B37-8B56-437C-A1F6-F1230ADF3E6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21780" y="434340"/>
            <a:ext cx="4732020" cy="4732020"/>
          </a:xfrm>
          <a:prstGeom prst="rect">
            <a:avLst/>
          </a:prstGeom>
        </p:spPr>
      </p:pic>
      <p:sp>
        <p:nvSpPr>
          <p:cNvPr id="27" name="TextBox 26">
            <a:extLst>
              <a:ext uri="{FF2B5EF4-FFF2-40B4-BE49-F238E27FC236}">
                <a16:creationId xmlns:a16="http://schemas.microsoft.com/office/drawing/2014/main" id="{C31B3524-E797-4B99-A6A3-4AF1946140CF}"/>
              </a:ext>
            </a:extLst>
          </p:cNvPr>
          <p:cNvSpPr txBox="1"/>
          <p:nvPr/>
        </p:nvSpPr>
        <p:spPr>
          <a:xfrm>
            <a:off x="8148076" y="2396795"/>
            <a:ext cx="1779007" cy="1061829"/>
          </a:xfrm>
          <a:prstGeom prst="rect">
            <a:avLst/>
          </a:prstGeom>
          <a:noFill/>
        </p:spPr>
        <p:txBody>
          <a:bodyPr wrap="square">
            <a:spAutoFit/>
          </a:bodyPr>
          <a:lstStyle/>
          <a:p>
            <a:pPr algn="ctr">
              <a:lnSpc>
                <a:spcPts val="2700"/>
              </a:lnSpc>
            </a:pPr>
            <a:r>
              <a:rPr lang="en-GB" sz="4000" b="0" i="1" u="none" strike="noStrike" baseline="30000" dirty="0">
                <a:solidFill>
                  <a:schemeClr val="accent1"/>
                </a:solidFill>
                <a:latin typeface="+mj-lt"/>
              </a:rPr>
              <a:t>SPECIAL</a:t>
            </a:r>
            <a:r>
              <a:rPr lang="en-GB" sz="4000" i="1" baseline="30000" dirty="0">
                <a:solidFill>
                  <a:schemeClr val="accent1"/>
                </a:solidFill>
                <a:latin typeface="+mj-lt"/>
              </a:rPr>
              <a:t>OFFER</a:t>
            </a:r>
          </a:p>
          <a:p>
            <a:endParaRPr lang="en-GB" dirty="0">
              <a:solidFill>
                <a:schemeClr val="accent1"/>
              </a:solidFill>
            </a:endParaRPr>
          </a:p>
        </p:txBody>
      </p:sp>
      <p:sp>
        <p:nvSpPr>
          <p:cNvPr id="28" name="Rectangle 27">
            <a:extLst>
              <a:ext uri="{FF2B5EF4-FFF2-40B4-BE49-F238E27FC236}">
                <a16:creationId xmlns:a16="http://schemas.microsoft.com/office/drawing/2014/main" id="{5E50B488-7230-43EB-9706-B40C209336A7}"/>
              </a:ext>
            </a:extLst>
          </p:cNvPr>
          <p:cNvSpPr/>
          <p:nvPr/>
        </p:nvSpPr>
        <p:spPr>
          <a:xfrm>
            <a:off x="10216005" y="2328215"/>
            <a:ext cx="1784350" cy="830997"/>
          </a:xfrm>
          <a:prstGeom prst="rect">
            <a:avLst/>
          </a:prstGeom>
        </p:spPr>
        <p:txBody>
          <a:bodyPr wrap="square">
            <a:spAutoFit/>
          </a:bodyPr>
          <a:lstStyle/>
          <a:p>
            <a:pPr algn="ctr"/>
            <a:r>
              <a:rPr lang="en-GB" baseline="30000" dirty="0">
                <a:solidFill>
                  <a:schemeClr val="bg1"/>
                </a:solidFill>
                <a:latin typeface="Roboto" panose="02000000000000000000" pitchFamily="2" charset="0"/>
              </a:rPr>
              <a:t>For our full range of excursions please </a:t>
            </a:r>
            <a:br>
              <a:rPr lang="en-GB" baseline="30000" dirty="0">
                <a:solidFill>
                  <a:schemeClr val="bg1"/>
                </a:solidFill>
                <a:latin typeface="Roboto" panose="02000000000000000000" pitchFamily="2" charset="0"/>
              </a:rPr>
            </a:br>
            <a:r>
              <a:rPr lang="en-GB" baseline="30000" dirty="0">
                <a:solidFill>
                  <a:schemeClr val="bg1"/>
                </a:solidFill>
                <a:latin typeface="Roboto" panose="02000000000000000000" pitchFamily="2" charset="0"/>
              </a:rPr>
              <a:t>ask for our special brochure</a:t>
            </a:r>
          </a:p>
        </p:txBody>
      </p:sp>
      <p:sp>
        <p:nvSpPr>
          <p:cNvPr id="20" name="Rectangle 19">
            <a:extLst>
              <a:ext uri="{FF2B5EF4-FFF2-40B4-BE49-F238E27FC236}">
                <a16:creationId xmlns:a16="http://schemas.microsoft.com/office/drawing/2014/main" id="{CE7659E7-9DB2-4294-B9FB-F7F46BE9150E}"/>
              </a:ext>
            </a:extLst>
          </p:cNvPr>
          <p:cNvSpPr/>
          <p:nvPr/>
        </p:nvSpPr>
        <p:spPr>
          <a:xfrm>
            <a:off x="8188135" y="3040705"/>
            <a:ext cx="1699384" cy="643253"/>
          </a:xfrm>
          <a:prstGeom prst="rect">
            <a:avLst/>
          </a:prstGeom>
        </p:spPr>
        <p:txBody>
          <a:bodyPr wrap="square">
            <a:spAutoFit/>
          </a:bodyPr>
          <a:lstStyle/>
          <a:p>
            <a:pPr algn="ctr"/>
            <a:r>
              <a:rPr lang="en-GB" sz="2400" baseline="30000" dirty="0">
                <a:solidFill>
                  <a:schemeClr val="accent1"/>
                </a:solidFill>
                <a:latin typeface="Roboto" panose="02000000000000000000" pitchFamily="2" charset="0"/>
              </a:rPr>
              <a:t>Book More,</a:t>
            </a:r>
            <a:br>
              <a:rPr lang="en-GB" sz="2400" baseline="30000" dirty="0">
                <a:solidFill>
                  <a:schemeClr val="accent1"/>
                </a:solidFill>
                <a:latin typeface="Roboto" panose="02000000000000000000" pitchFamily="2" charset="0"/>
              </a:rPr>
            </a:br>
            <a:r>
              <a:rPr lang="en-GB" sz="2400" baseline="30000" dirty="0">
                <a:solidFill>
                  <a:schemeClr val="accent1"/>
                </a:solidFill>
                <a:latin typeface="Roboto" panose="02000000000000000000" pitchFamily="2" charset="0"/>
              </a:rPr>
              <a:t>Save More</a:t>
            </a:r>
          </a:p>
        </p:txBody>
      </p:sp>
    </p:spTree>
    <p:extLst>
      <p:ext uri="{BB962C8B-B14F-4D97-AF65-F5344CB8AC3E}">
        <p14:creationId xmlns:p14="http://schemas.microsoft.com/office/powerpoint/2010/main" val="3066141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6AA8E8C-4A1A-4D59-836C-A50C41A85B5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3409"/>
          <a:stretch/>
        </p:blipFill>
        <p:spPr>
          <a:xfrm>
            <a:off x="6228977" y="3966072"/>
            <a:ext cx="4820943" cy="2891928"/>
          </a:xfrm>
          <a:prstGeom prst="rect">
            <a:avLst/>
          </a:prstGeom>
        </p:spPr>
      </p:pic>
      <p:pic>
        <p:nvPicPr>
          <p:cNvPr id="13" name="Picture 12">
            <a:extLst>
              <a:ext uri="{FF2B5EF4-FFF2-40B4-BE49-F238E27FC236}">
                <a16:creationId xmlns:a16="http://schemas.microsoft.com/office/drawing/2014/main" id="{396AFA70-D02F-483F-B1CF-4B716541E30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16126" y="859536"/>
            <a:ext cx="4180601" cy="3044759"/>
          </a:xfrm>
          <a:prstGeom prst="rect">
            <a:avLst/>
          </a:prstGeom>
        </p:spPr>
      </p:pic>
      <p:pic>
        <p:nvPicPr>
          <p:cNvPr id="6" name="Picture 5">
            <a:extLst>
              <a:ext uri="{FF2B5EF4-FFF2-40B4-BE49-F238E27FC236}">
                <a16:creationId xmlns:a16="http://schemas.microsoft.com/office/drawing/2014/main" id="{0FA1EE71-C6E1-4A3E-BEE7-A553C3F1030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3484"/>
          <a:stretch/>
        </p:blipFill>
        <p:spPr>
          <a:xfrm>
            <a:off x="0" y="-1265"/>
            <a:ext cx="6160546" cy="6870024"/>
          </a:xfrm>
          <a:prstGeom prst="rect">
            <a:avLst/>
          </a:prstGeom>
        </p:spPr>
      </p:pic>
      <p:sp>
        <p:nvSpPr>
          <p:cNvPr id="3" name="Rectangle 2">
            <a:extLst>
              <a:ext uri="{FF2B5EF4-FFF2-40B4-BE49-F238E27FC236}">
                <a16:creationId xmlns:a16="http://schemas.microsoft.com/office/drawing/2014/main" id="{8CBC61B5-D1F6-4A56-BA3C-810EE8399E7F}"/>
              </a:ext>
            </a:extLst>
          </p:cNvPr>
          <p:cNvSpPr/>
          <p:nvPr/>
        </p:nvSpPr>
        <p:spPr>
          <a:xfrm>
            <a:off x="0" y="0"/>
            <a:ext cx="12192000" cy="975444"/>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A8F8F0CC-684D-4CEE-B79B-349B94A835CB}"/>
              </a:ext>
            </a:extLst>
          </p:cNvPr>
          <p:cNvSpPr txBox="1"/>
          <p:nvPr/>
        </p:nvSpPr>
        <p:spPr>
          <a:xfrm>
            <a:off x="299789" y="347643"/>
            <a:ext cx="5135666" cy="59741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1" u="none" strike="noStrike" kern="1200" cap="none" spc="-300" normalizeH="0" baseline="30000" noProof="0" dirty="0">
                <a:ln>
                  <a:noFill/>
                </a:ln>
                <a:solidFill>
                  <a:schemeClr val="accent1"/>
                </a:solidFill>
                <a:effectLst/>
                <a:uLnTx/>
                <a:uFillTx/>
                <a:latin typeface="+mj-lt"/>
                <a:ea typeface="Josefin Sans" pitchFamily="2" charset="0"/>
                <a:cs typeface="+mn-cs"/>
              </a:rPr>
              <a:t>Iconic AEGEAN</a:t>
            </a:r>
          </a:p>
        </p:txBody>
      </p:sp>
      <p:sp>
        <p:nvSpPr>
          <p:cNvPr id="7" name="TextBox 6">
            <a:extLst>
              <a:ext uri="{FF2B5EF4-FFF2-40B4-BE49-F238E27FC236}">
                <a16:creationId xmlns:a16="http://schemas.microsoft.com/office/drawing/2014/main" id="{C6D52A80-500E-4ED4-8680-1B5DFAA8F642}"/>
              </a:ext>
            </a:extLst>
          </p:cNvPr>
          <p:cNvSpPr txBox="1"/>
          <p:nvPr/>
        </p:nvSpPr>
        <p:spPr>
          <a:xfrm>
            <a:off x="240793" y="1187019"/>
            <a:ext cx="5919753" cy="502702"/>
          </a:xfrm>
          <a:prstGeom prst="rect">
            <a:avLst/>
          </a:prstGeom>
          <a:noFill/>
        </p:spPr>
        <p:txBody>
          <a:bodyPr wrap="square">
            <a:spAutoFit/>
          </a:bodyPr>
          <a:lstStyle/>
          <a:p>
            <a:pPr marR="0" algn="l" rtl="0"/>
            <a:r>
              <a:rPr lang="en-GB" sz="2000" b="0" i="0" u="none" strike="noStrike" baseline="30000" dirty="0">
                <a:solidFill>
                  <a:schemeClr val="bg2"/>
                </a:solidFill>
                <a:latin typeface="Gotham Book" panose="02000603040000020004" pitchFamily="2" charset="0"/>
              </a:rPr>
              <a:t>Athens | Mykonos | </a:t>
            </a:r>
            <a:r>
              <a:rPr lang="en-GB" sz="2000" b="0" i="0" u="none" strike="noStrike" baseline="30000" dirty="0" err="1">
                <a:solidFill>
                  <a:schemeClr val="bg2"/>
                </a:solidFill>
                <a:latin typeface="Gotham Book" panose="02000603040000020004" pitchFamily="2" charset="0"/>
              </a:rPr>
              <a:t>Kusadasi</a:t>
            </a:r>
            <a:r>
              <a:rPr lang="en-GB" sz="2000" baseline="30000" dirty="0">
                <a:solidFill>
                  <a:schemeClr val="bg2"/>
                </a:solidFill>
                <a:latin typeface="Gotham Book" panose="02000603040000020004" pitchFamily="2" charset="0"/>
              </a:rPr>
              <a:t> | </a:t>
            </a:r>
            <a:r>
              <a:rPr lang="en-GB" sz="2000" b="0" i="0" u="none" strike="noStrike" baseline="30000" dirty="0">
                <a:solidFill>
                  <a:schemeClr val="bg2"/>
                </a:solidFill>
                <a:latin typeface="Gotham Book" panose="02000603040000020004" pitchFamily="2" charset="0"/>
              </a:rPr>
              <a:t>Patmos</a:t>
            </a:r>
            <a:br>
              <a:rPr lang="en-GB" sz="2000" b="0" i="0" u="none" strike="noStrike" baseline="30000" dirty="0">
                <a:solidFill>
                  <a:schemeClr val="bg2"/>
                </a:solidFill>
                <a:latin typeface="Gotham Book" panose="02000603040000020004" pitchFamily="2" charset="0"/>
              </a:rPr>
            </a:br>
            <a:r>
              <a:rPr lang="en-GB" sz="2000" b="0" i="0" u="none" strike="noStrike" baseline="30000" dirty="0">
                <a:solidFill>
                  <a:schemeClr val="bg2"/>
                </a:solidFill>
                <a:latin typeface="Gotham Book" panose="02000603040000020004" pitchFamily="2" charset="0"/>
              </a:rPr>
              <a:t>Rhodes (4nt only) | Crete (Heraklion) | Santorini</a:t>
            </a:r>
          </a:p>
        </p:txBody>
      </p:sp>
      <p:sp>
        <p:nvSpPr>
          <p:cNvPr id="8" name="TextBox 7">
            <a:extLst>
              <a:ext uri="{FF2B5EF4-FFF2-40B4-BE49-F238E27FC236}">
                <a16:creationId xmlns:a16="http://schemas.microsoft.com/office/drawing/2014/main" id="{7EC372D3-4E11-49CE-9839-615973BC6BD6}"/>
              </a:ext>
            </a:extLst>
          </p:cNvPr>
          <p:cNvSpPr txBox="1"/>
          <p:nvPr/>
        </p:nvSpPr>
        <p:spPr>
          <a:xfrm>
            <a:off x="4354037" y="473537"/>
            <a:ext cx="5269108" cy="461665"/>
          </a:xfrm>
          <a:prstGeom prst="rect">
            <a:avLst/>
          </a:prstGeom>
          <a:noFill/>
        </p:spPr>
        <p:txBody>
          <a:bodyPr wrap="square">
            <a:spAutoFit/>
          </a:bodyPr>
          <a:lstStyle/>
          <a:p>
            <a:pPr marR="0" algn="l" rtl="0"/>
            <a:r>
              <a:rPr lang="en-GB" sz="3600" b="0" i="1" u="none" strike="noStrike" baseline="30000" dirty="0">
                <a:solidFill>
                  <a:srgbClr val="154194"/>
                </a:solidFill>
                <a:latin typeface="+mj-lt"/>
              </a:rPr>
              <a:t>3 &amp; 4 night All-Inclusive cruises</a:t>
            </a:r>
          </a:p>
        </p:txBody>
      </p:sp>
      <p:sp>
        <p:nvSpPr>
          <p:cNvPr id="9" name="Rectangle 8">
            <a:extLst>
              <a:ext uri="{FF2B5EF4-FFF2-40B4-BE49-F238E27FC236}">
                <a16:creationId xmlns:a16="http://schemas.microsoft.com/office/drawing/2014/main" id="{49C5DA49-4A0E-4D67-A267-470A9080DF6C}"/>
              </a:ext>
            </a:extLst>
          </p:cNvPr>
          <p:cNvSpPr/>
          <p:nvPr/>
        </p:nvSpPr>
        <p:spPr>
          <a:xfrm>
            <a:off x="9691575" y="-1"/>
            <a:ext cx="2499618" cy="6861305"/>
          </a:xfrm>
          <a:custGeom>
            <a:avLst/>
            <a:gdLst>
              <a:gd name="connsiteX0" fmla="*/ 0 w 3403002"/>
              <a:gd name="connsiteY0" fmla="*/ 0 h 6858000"/>
              <a:gd name="connsiteX1" fmla="*/ 3403002 w 3403002"/>
              <a:gd name="connsiteY1" fmla="*/ 0 h 6858000"/>
              <a:gd name="connsiteX2" fmla="*/ 3403002 w 3403002"/>
              <a:gd name="connsiteY2" fmla="*/ 6858000 h 6858000"/>
              <a:gd name="connsiteX3" fmla="*/ 0 w 3403002"/>
              <a:gd name="connsiteY3" fmla="*/ 6858000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925158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72583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61566 w 3403002"/>
              <a:gd name="connsiteY3" fmla="*/ 6792882 h 6858000"/>
              <a:gd name="connsiteX4" fmla="*/ 0 w 3403002"/>
              <a:gd name="connsiteY4" fmla="*/ 0 h 6858000"/>
              <a:gd name="connsiteX0" fmla="*/ 0 w 3403002"/>
              <a:gd name="connsiteY0" fmla="*/ 0 h 6792882"/>
              <a:gd name="connsiteX1" fmla="*/ 3403002 w 3403002"/>
              <a:gd name="connsiteY1" fmla="*/ 0 h 6792882"/>
              <a:gd name="connsiteX2" fmla="*/ 2907243 w 3403002"/>
              <a:gd name="connsiteY2" fmla="*/ 6640561 h 6792882"/>
              <a:gd name="connsiteX3" fmla="*/ 1161566 w 3403002"/>
              <a:gd name="connsiteY3" fmla="*/ 6792882 h 6792882"/>
              <a:gd name="connsiteX4" fmla="*/ 0 w 3403002"/>
              <a:gd name="connsiteY4" fmla="*/ 0 h 6792882"/>
              <a:gd name="connsiteX0" fmla="*/ 0 w 3403002"/>
              <a:gd name="connsiteY0" fmla="*/ 0 h 6792882"/>
              <a:gd name="connsiteX1" fmla="*/ 3403002 w 3403002"/>
              <a:gd name="connsiteY1" fmla="*/ 0 h 6792882"/>
              <a:gd name="connsiteX2" fmla="*/ 2499618 w 3403002"/>
              <a:gd name="connsiteY2" fmla="*/ 6771023 h 6792882"/>
              <a:gd name="connsiteX3" fmla="*/ 1161566 w 3403002"/>
              <a:gd name="connsiteY3" fmla="*/ 6792882 h 6792882"/>
              <a:gd name="connsiteX4" fmla="*/ 0 w 3403002"/>
              <a:gd name="connsiteY4" fmla="*/ 0 h 6792882"/>
              <a:gd name="connsiteX0" fmla="*/ 0 w 2499618"/>
              <a:gd name="connsiteY0" fmla="*/ 0 h 6792882"/>
              <a:gd name="connsiteX1" fmla="*/ 2444535 w 2499618"/>
              <a:gd name="connsiteY1" fmla="*/ 65231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92882"/>
              <a:gd name="connsiteX1" fmla="*/ 2488602 w 2499618"/>
              <a:gd name="connsiteY1" fmla="*/ 0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761109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697562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43526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9504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618" h="6771023">
                <a:moveTo>
                  <a:pt x="0" y="0"/>
                </a:moveTo>
                <a:lnTo>
                  <a:pt x="2495042" y="0"/>
                </a:lnTo>
                <a:cubicBezTo>
                  <a:pt x="2496567" y="2257008"/>
                  <a:pt x="2498093" y="4514015"/>
                  <a:pt x="2499618" y="6771023"/>
                </a:cubicBezTo>
                <a:lnTo>
                  <a:pt x="1161566" y="6767464"/>
                </a:lnTo>
                <a:lnTo>
                  <a:pt x="0" y="0"/>
                </a:lnTo>
                <a:close/>
              </a:path>
            </a:pathLst>
          </a:cu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10;&#10;Description automatically generated">
            <a:extLst>
              <a:ext uri="{FF2B5EF4-FFF2-40B4-BE49-F238E27FC236}">
                <a16:creationId xmlns:a16="http://schemas.microsoft.com/office/drawing/2014/main" id="{AC840DF4-209F-4B50-B961-761C71D3CB0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92475" y="-111532"/>
            <a:ext cx="2299525" cy="2106622"/>
          </a:xfrm>
          <a:prstGeom prst="rect">
            <a:avLst/>
          </a:prstGeom>
        </p:spPr>
      </p:pic>
      <p:sp>
        <p:nvSpPr>
          <p:cNvPr id="17" name="TextBox 16">
            <a:extLst>
              <a:ext uri="{FF2B5EF4-FFF2-40B4-BE49-F238E27FC236}">
                <a16:creationId xmlns:a16="http://schemas.microsoft.com/office/drawing/2014/main" id="{B6641DAF-E162-4F19-98B3-95ABF3806B45}"/>
              </a:ext>
            </a:extLst>
          </p:cNvPr>
          <p:cNvSpPr txBox="1"/>
          <p:nvPr/>
        </p:nvSpPr>
        <p:spPr>
          <a:xfrm>
            <a:off x="240236" y="2165462"/>
            <a:ext cx="5919753" cy="707886"/>
          </a:xfrm>
          <a:prstGeom prst="rect">
            <a:avLst/>
          </a:prstGeom>
          <a:noFill/>
        </p:spPr>
        <p:txBody>
          <a:bodyPr wrap="square">
            <a:spAutoFit/>
          </a:bodyPr>
          <a:lstStyle/>
          <a:p>
            <a:pPr marR="0" algn="l" rtl="0"/>
            <a:r>
              <a:rPr lang="en-GB" sz="2000" b="0" i="0" u="none" strike="noStrike" baseline="30000" dirty="0">
                <a:solidFill>
                  <a:schemeClr val="bg2"/>
                </a:solidFill>
                <a:latin typeface="Gotham Book" panose="02000603040000020004" pitchFamily="2" charset="0"/>
              </a:rPr>
              <a:t>• </a:t>
            </a:r>
            <a:r>
              <a:rPr lang="en-GB" sz="2000" b="0" i="0" u="none" strike="noStrike" baseline="30000" dirty="0">
                <a:solidFill>
                  <a:schemeClr val="bg2"/>
                </a:solidFill>
                <a:latin typeface="Gotham Bold" panose="02000803030000020004" pitchFamily="2" charset="0"/>
              </a:rPr>
              <a:t>Ancient Ephesus</a:t>
            </a:r>
            <a:r>
              <a:rPr lang="en-GB" sz="2000" b="0" i="0" u="none" strike="noStrike" baseline="30000" dirty="0">
                <a:solidFill>
                  <a:schemeClr val="bg2"/>
                </a:solidFill>
                <a:latin typeface="Gotham Book" panose="02000603040000020004" pitchFamily="2" charset="0"/>
              </a:rPr>
              <a:t>, </a:t>
            </a:r>
            <a:r>
              <a:rPr lang="en-GB" sz="2000" b="0" i="0" u="none" strike="noStrike" baseline="30000" dirty="0" err="1">
                <a:solidFill>
                  <a:schemeClr val="bg2"/>
                </a:solidFill>
                <a:latin typeface="Gotham Book" panose="02000603040000020004" pitchFamily="2" charset="0"/>
              </a:rPr>
              <a:t>Kusadasi</a:t>
            </a:r>
            <a:endParaRPr lang="en-GB" sz="2000" b="0" i="0" u="none" strike="noStrike" baseline="30000" dirty="0">
              <a:solidFill>
                <a:schemeClr val="bg2"/>
              </a:solidFill>
              <a:latin typeface="Gotham Book" panose="02000603040000020004" pitchFamily="2" charset="0"/>
            </a:endParaRPr>
          </a:p>
          <a:p>
            <a:pPr marR="0" algn="l" rtl="0"/>
            <a:r>
              <a:rPr lang="en-GB" sz="2000" b="0" i="0" u="none" strike="noStrike" baseline="30000" dirty="0">
                <a:solidFill>
                  <a:schemeClr val="bg2"/>
                </a:solidFill>
                <a:latin typeface="Gotham Book" panose="02000603040000020004" pitchFamily="2" charset="0"/>
              </a:rPr>
              <a:t>• </a:t>
            </a:r>
            <a:r>
              <a:rPr lang="en-GB" sz="2000" b="0" i="0" u="none" strike="noStrike" baseline="30000" dirty="0">
                <a:solidFill>
                  <a:schemeClr val="bg2"/>
                </a:solidFill>
                <a:latin typeface="Gotham Bold" panose="02000803030000020004" pitchFamily="2" charset="0"/>
              </a:rPr>
              <a:t>Palace of Knossos</a:t>
            </a:r>
            <a:r>
              <a:rPr lang="en-GB" sz="2000" b="0" i="0" u="none" strike="noStrike" baseline="30000" dirty="0">
                <a:solidFill>
                  <a:schemeClr val="bg2"/>
                </a:solidFill>
                <a:latin typeface="Gotham Book" panose="02000603040000020004" pitchFamily="2" charset="0"/>
              </a:rPr>
              <a:t>, Crete (3nt only)</a:t>
            </a:r>
          </a:p>
          <a:p>
            <a:r>
              <a:rPr lang="en-GB" sz="2000" b="0" i="0" u="none" strike="noStrike" baseline="30000" dirty="0">
                <a:solidFill>
                  <a:schemeClr val="bg2"/>
                </a:solidFill>
                <a:latin typeface="Gotham Book" panose="02000603040000020004" pitchFamily="2" charset="0"/>
              </a:rPr>
              <a:t>• </a:t>
            </a:r>
            <a:r>
              <a:rPr lang="en-GB" sz="2000" b="0" i="0" u="none" strike="noStrike" baseline="30000" dirty="0">
                <a:solidFill>
                  <a:schemeClr val="bg2"/>
                </a:solidFill>
                <a:latin typeface="Gotham Bold" panose="02000803030000020004" pitchFamily="2" charset="0"/>
              </a:rPr>
              <a:t>Acropolis of </a:t>
            </a:r>
            <a:r>
              <a:rPr lang="en-GB" sz="2000" b="0" i="0" u="none" strike="noStrike" baseline="30000" dirty="0" err="1">
                <a:solidFill>
                  <a:schemeClr val="bg2"/>
                </a:solidFill>
                <a:latin typeface="Gotham Bold" panose="02000803030000020004" pitchFamily="2" charset="0"/>
              </a:rPr>
              <a:t>Lindos</a:t>
            </a:r>
            <a:r>
              <a:rPr lang="en-GB" sz="2000" b="0" i="0" u="none" strike="noStrike" baseline="30000" dirty="0">
                <a:solidFill>
                  <a:schemeClr val="bg2"/>
                </a:solidFill>
                <a:latin typeface="Gotham Book" panose="02000603040000020004" pitchFamily="2" charset="0"/>
              </a:rPr>
              <a:t>, Rhodes (4nt only)</a:t>
            </a:r>
          </a:p>
        </p:txBody>
      </p:sp>
      <p:sp>
        <p:nvSpPr>
          <p:cNvPr id="19" name="TextBox 18">
            <a:extLst>
              <a:ext uri="{FF2B5EF4-FFF2-40B4-BE49-F238E27FC236}">
                <a16:creationId xmlns:a16="http://schemas.microsoft.com/office/drawing/2014/main" id="{D59E1A86-6C63-4B31-A85A-52FFCFC1E34D}"/>
              </a:ext>
            </a:extLst>
          </p:cNvPr>
          <p:cNvSpPr txBox="1"/>
          <p:nvPr/>
        </p:nvSpPr>
        <p:spPr>
          <a:xfrm>
            <a:off x="240236" y="1846435"/>
            <a:ext cx="5919753" cy="379591"/>
          </a:xfrm>
          <a:prstGeom prst="rect">
            <a:avLst/>
          </a:prstGeom>
          <a:noFill/>
        </p:spPr>
        <p:txBody>
          <a:bodyPr wrap="square">
            <a:spAutoFit/>
          </a:bodyPr>
          <a:lstStyle/>
          <a:p>
            <a:pPr marR="0" algn="l" rtl="0"/>
            <a:r>
              <a:rPr lang="en-GB" sz="2800" b="0" i="1" u="none" strike="noStrike" baseline="30000" dirty="0">
                <a:solidFill>
                  <a:schemeClr val="bg2"/>
                </a:solidFill>
                <a:latin typeface="+mj-lt"/>
              </a:rPr>
              <a:t>Included excursions</a:t>
            </a:r>
          </a:p>
        </p:txBody>
      </p:sp>
    </p:spTree>
    <p:extLst>
      <p:ext uri="{BB962C8B-B14F-4D97-AF65-F5344CB8AC3E}">
        <p14:creationId xmlns:p14="http://schemas.microsoft.com/office/powerpoint/2010/main" val="998895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F955-906C-4EC5-A141-15479A72E22F}"/>
              </a:ext>
            </a:extLst>
          </p:cNvPr>
          <p:cNvSpPr>
            <a:spLocks noGrp="1"/>
          </p:cNvSpPr>
          <p:nvPr>
            <p:ph type="title"/>
          </p:nvPr>
        </p:nvSpPr>
        <p:spPr>
          <a:xfrm>
            <a:off x="623396" y="257271"/>
            <a:ext cx="5256000" cy="1814797"/>
          </a:xfrm>
        </p:spPr>
        <p:txBody>
          <a:bodyPr/>
          <a:lstStyle/>
          <a:p>
            <a:r>
              <a:rPr lang="en-GB" dirty="0"/>
              <a:t>Welcome</a:t>
            </a:r>
            <a:br>
              <a:rPr lang="en-GB" dirty="0"/>
            </a:br>
            <a:r>
              <a:rPr lang="en-GB" dirty="0"/>
              <a:t>On Board</a:t>
            </a:r>
          </a:p>
        </p:txBody>
      </p:sp>
      <p:sp>
        <p:nvSpPr>
          <p:cNvPr id="3" name="Content Placeholder 2">
            <a:extLst>
              <a:ext uri="{FF2B5EF4-FFF2-40B4-BE49-F238E27FC236}">
                <a16:creationId xmlns:a16="http://schemas.microsoft.com/office/drawing/2014/main" id="{9F3C2A00-1214-4A3C-8A41-AD74C5B3D3C5}"/>
              </a:ext>
            </a:extLst>
          </p:cNvPr>
          <p:cNvSpPr>
            <a:spLocks noGrp="1"/>
          </p:cNvSpPr>
          <p:nvPr>
            <p:ph idx="1"/>
          </p:nvPr>
        </p:nvSpPr>
        <p:spPr>
          <a:xfrm>
            <a:off x="623396" y="2240151"/>
            <a:ext cx="5669280" cy="3941912"/>
          </a:xfrm>
        </p:spPr>
        <p:txBody>
          <a:bodyPr/>
          <a:lstStyle/>
          <a:p>
            <a:pPr marL="0" indent="0">
              <a:buNone/>
            </a:pPr>
            <a:r>
              <a:rPr lang="en-GB" sz="2100" dirty="0" err="1">
                <a:solidFill>
                  <a:schemeClr val="accent3">
                    <a:lumMod val="75000"/>
                  </a:schemeClr>
                </a:solidFill>
              </a:rPr>
              <a:t>Celestyal</a:t>
            </a:r>
            <a:r>
              <a:rPr lang="en-GB" sz="2100" dirty="0">
                <a:solidFill>
                  <a:schemeClr val="accent3">
                    <a:lumMod val="75000"/>
                  </a:schemeClr>
                </a:solidFill>
              </a:rPr>
              <a:t> Cruises was born in 2014, built on 84 years of experience by one of the leading travel groups in Cyprus. Home to the city of Athens - the heart of ancient Greece and gateway to the Mediterranean.</a:t>
            </a:r>
          </a:p>
          <a:p>
            <a:pPr marL="0" indent="0">
              <a:buNone/>
            </a:pPr>
            <a:endParaRPr lang="en-GB" sz="2100" dirty="0">
              <a:solidFill>
                <a:schemeClr val="accent3">
                  <a:lumMod val="75000"/>
                </a:schemeClr>
              </a:solidFill>
            </a:endParaRPr>
          </a:p>
          <a:p>
            <a:pPr marL="0" indent="0">
              <a:buNone/>
            </a:pPr>
            <a:r>
              <a:rPr lang="en-GB" sz="2100" dirty="0" err="1">
                <a:solidFill>
                  <a:schemeClr val="accent3">
                    <a:lumMod val="75000"/>
                  </a:schemeClr>
                </a:solidFill>
              </a:rPr>
              <a:t>Celestyal</a:t>
            </a:r>
            <a:r>
              <a:rPr lang="en-GB" sz="2100" dirty="0">
                <a:solidFill>
                  <a:schemeClr val="accent3">
                    <a:lumMod val="75000"/>
                  </a:schemeClr>
                </a:solidFill>
              </a:rPr>
              <a:t> Cruises has fast built an award winning reputation and recognition as the number one choice for cruisers and travellers to the Greek Islands and Eastern Mediterranean, welcoming over 100,000 guests onboard each year. </a:t>
            </a:r>
          </a:p>
        </p:txBody>
      </p:sp>
      <p:sp>
        <p:nvSpPr>
          <p:cNvPr id="6" name="Slide Number Placeholder 5">
            <a:extLst>
              <a:ext uri="{FF2B5EF4-FFF2-40B4-BE49-F238E27FC236}">
                <a16:creationId xmlns:a16="http://schemas.microsoft.com/office/drawing/2014/main" id="{0F846467-E6EF-4535-9B53-D88032BBCB1A}"/>
              </a:ext>
            </a:extLst>
          </p:cNvPr>
          <p:cNvSpPr>
            <a:spLocks noGrp="1"/>
          </p:cNvSpPr>
          <p:nvPr>
            <p:ph type="sldNum" sz="quarter" idx="17"/>
          </p:nvPr>
        </p:nvSpPr>
        <p:spPr/>
        <p:txBody>
          <a:bodyPr/>
          <a:lstStyle/>
          <a:p>
            <a:fld id="{1336C48C-F87C-4E4B-81EF-5027B17D1F61}" type="slidenum">
              <a:rPr lang="en-GB" noProof="1" smtClean="0"/>
              <a:pPr/>
              <a:t>4</a:t>
            </a:fld>
            <a:endParaRPr lang="en-GB" noProof="1"/>
          </a:p>
        </p:txBody>
      </p:sp>
      <p:pic>
        <p:nvPicPr>
          <p:cNvPr id="11" name="Picture Placeholder 10">
            <a:extLst>
              <a:ext uri="{FF2B5EF4-FFF2-40B4-BE49-F238E27FC236}">
                <a16:creationId xmlns:a16="http://schemas.microsoft.com/office/drawing/2014/main" id="{0DE6ABC9-72C6-490A-847E-90077D3EE33E}"/>
              </a:ext>
            </a:extLst>
          </p:cNvPr>
          <p:cNvPicPr>
            <a:picLocks noGrp="1" noChangeAspect="1"/>
          </p:cNvPicPr>
          <p:nvPr>
            <p:ph type="pic" sz="quarter" idx="18"/>
          </p:nvPr>
        </p:nvPicPr>
        <p:blipFill>
          <a:blip r:embed="rId2" cstate="email">
            <a:extLst>
              <a:ext uri="{28A0092B-C50C-407E-A947-70E740481C1C}">
                <a14:useLocalDpi xmlns:a14="http://schemas.microsoft.com/office/drawing/2010/main"/>
              </a:ext>
            </a:extLst>
          </a:blip>
          <a:srcRect/>
          <a:stretch/>
        </p:blipFill>
        <p:spPr>
          <a:xfrm>
            <a:off x="6146800" y="1588"/>
            <a:ext cx="6045200" cy="6856413"/>
          </a:xfrm>
        </p:spPr>
      </p:pic>
      <p:pic>
        <p:nvPicPr>
          <p:cNvPr id="8" name="Picture 7" descr="A close up of a logo&#10;&#10;Description automatically generated">
            <a:extLst>
              <a:ext uri="{FF2B5EF4-FFF2-40B4-BE49-F238E27FC236}">
                <a16:creationId xmlns:a16="http://schemas.microsoft.com/office/drawing/2014/main" id="{8503372D-5A80-41F2-87F5-03A32B60D51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18141" y="3055505"/>
            <a:ext cx="5153891" cy="5153891"/>
          </a:xfrm>
          <a:prstGeom prst="rect">
            <a:avLst/>
          </a:prstGeom>
        </p:spPr>
      </p:pic>
    </p:spTree>
    <p:extLst>
      <p:ext uri="{BB962C8B-B14F-4D97-AF65-F5344CB8AC3E}">
        <p14:creationId xmlns:p14="http://schemas.microsoft.com/office/powerpoint/2010/main" val="407998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B931021-E8D5-411A-B37B-D8D2D7377029}"/>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4151222" y="935202"/>
            <a:ext cx="6041573" cy="3294933"/>
          </a:xfrm>
          <a:prstGeom prst="rect">
            <a:avLst/>
          </a:prstGeom>
          <a:effectLst>
            <a:softEdge rad="0"/>
          </a:effectLst>
        </p:spPr>
      </p:pic>
      <p:sp>
        <p:nvSpPr>
          <p:cNvPr id="3" name="Rectangle 2">
            <a:extLst>
              <a:ext uri="{FF2B5EF4-FFF2-40B4-BE49-F238E27FC236}">
                <a16:creationId xmlns:a16="http://schemas.microsoft.com/office/drawing/2014/main" id="{8CBC61B5-D1F6-4A56-BA3C-810EE8399E7F}"/>
              </a:ext>
            </a:extLst>
          </p:cNvPr>
          <p:cNvSpPr/>
          <p:nvPr/>
        </p:nvSpPr>
        <p:spPr>
          <a:xfrm>
            <a:off x="0" y="0"/>
            <a:ext cx="12192000" cy="975444"/>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9C5DA49-4A0E-4D67-A267-470A9080DF6C}"/>
              </a:ext>
            </a:extLst>
          </p:cNvPr>
          <p:cNvSpPr/>
          <p:nvPr/>
        </p:nvSpPr>
        <p:spPr>
          <a:xfrm>
            <a:off x="9691575" y="-1"/>
            <a:ext cx="2499618" cy="6861305"/>
          </a:xfrm>
          <a:custGeom>
            <a:avLst/>
            <a:gdLst>
              <a:gd name="connsiteX0" fmla="*/ 0 w 3403002"/>
              <a:gd name="connsiteY0" fmla="*/ 0 h 6858000"/>
              <a:gd name="connsiteX1" fmla="*/ 3403002 w 3403002"/>
              <a:gd name="connsiteY1" fmla="*/ 0 h 6858000"/>
              <a:gd name="connsiteX2" fmla="*/ 3403002 w 3403002"/>
              <a:gd name="connsiteY2" fmla="*/ 6858000 h 6858000"/>
              <a:gd name="connsiteX3" fmla="*/ 0 w 3403002"/>
              <a:gd name="connsiteY3" fmla="*/ 6858000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925158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72583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61566 w 3403002"/>
              <a:gd name="connsiteY3" fmla="*/ 6792882 h 6858000"/>
              <a:gd name="connsiteX4" fmla="*/ 0 w 3403002"/>
              <a:gd name="connsiteY4" fmla="*/ 0 h 6858000"/>
              <a:gd name="connsiteX0" fmla="*/ 0 w 3403002"/>
              <a:gd name="connsiteY0" fmla="*/ 0 h 6792882"/>
              <a:gd name="connsiteX1" fmla="*/ 3403002 w 3403002"/>
              <a:gd name="connsiteY1" fmla="*/ 0 h 6792882"/>
              <a:gd name="connsiteX2" fmla="*/ 2907243 w 3403002"/>
              <a:gd name="connsiteY2" fmla="*/ 6640561 h 6792882"/>
              <a:gd name="connsiteX3" fmla="*/ 1161566 w 3403002"/>
              <a:gd name="connsiteY3" fmla="*/ 6792882 h 6792882"/>
              <a:gd name="connsiteX4" fmla="*/ 0 w 3403002"/>
              <a:gd name="connsiteY4" fmla="*/ 0 h 6792882"/>
              <a:gd name="connsiteX0" fmla="*/ 0 w 3403002"/>
              <a:gd name="connsiteY0" fmla="*/ 0 h 6792882"/>
              <a:gd name="connsiteX1" fmla="*/ 3403002 w 3403002"/>
              <a:gd name="connsiteY1" fmla="*/ 0 h 6792882"/>
              <a:gd name="connsiteX2" fmla="*/ 2499618 w 3403002"/>
              <a:gd name="connsiteY2" fmla="*/ 6771023 h 6792882"/>
              <a:gd name="connsiteX3" fmla="*/ 1161566 w 3403002"/>
              <a:gd name="connsiteY3" fmla="*/ 6792882 h 6792882"/>
              <a:gd name="connsiteX4" fmla="*/ 0 w 3403002"/>
              <a:gd name="connsiteY4" fmla="*/ 0 h 6792882"/>
              <a:gd name="connsiteX0" fmla="*/ 0 w 2499618"/>
              <a:gd name="connsiteY0" fmla="*/ 0 h 6792882"/>
              <a:gd name="connsiteX1" fmla="*/ 2444535 w 2499618"/>
              <a:gd name="connsiteY1" fmla="*/ 65231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92882"/>
              <a:gd name="connsiteX1" fmla="*/ 2488602 w 2499618"/>
              <a:gd name="connsiteY1" fmla="*/ 0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761109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697562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43526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9504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618" h="6771023">
                <a:moveTo>
                  <a:pt x="0" y="0"/>
                </a:moveTo>
                <a:lnTo>
                  <a:pt x="2495042" y="0"/>
                </a:lnTo>
                <a:cubicBezTo>
                  <a:pt x="2496567" y="2257008"/>
                  <a:pt x="2498093" y="4514015"/>
                  <a:pt x="2499618" y="6771023"/>
                </a:cubicBezTo>
                <a:lnTo>
                  <a:pt x="1161566" y="6767464"/>
                </a:lnTo>
                <a:lnTo>
                  <a:pt x="0" y="0"/>
                </a:lnTo>
                <a:close/>
              </a:path>
            </a:pathLst>
          </a:cu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10;&#10;Description automatically generated">
            <a:extLst>
              <a:ext uri="{FF2B5EF4-FFF2-40B4-BE49-F238E27FC236}">
                <a16:creationId xmlns:a16="http://schemas.microsoft.com/office/drawing/2014/main" id="{AC840DF4-209F-4B50-B961-761C71D3CB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92475" y="-111532"/>
            <a:ext cx="2299525" cy="2106622"/>
          </a:xfrm>
          <a:prstGeom prst="rect">
            <a:avLst/>
          </a:prstGeom>
        </p:spPr>
      </p:pic>
      <p:pic>
        <p:nvPicPr>
          <p:cNvPr id="18" name="Picture 17">
            <a:extLst>
              <a:ext uri="{FF2B5EF4-FFF2-40B4-BE49-F238E27FC236}">
                <a16:creationId xmlns:a16="http://schemas.microsoft.com/office/drawing/2014/main" id="{05052E8E-934B-409D-AC7A-B2932027579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83268" y="983911"/>
            <a:ext cx="4035199" cy="3060543"/>
          </a:xfrm>
          <a:prstGeom prst="rect">
            <a:avLst/>
          </a:prstGeom>
        </p:spPr>
      </p:pic>
      <p:sp>
        <p:nvSpPr>
          <p:cNvPr id="27" name="TextBox 26">
            <a:extLst>
              <a:ext uri="{FF2B5EF4-FFF2-40B4-BE49-F238E27FC236}">
                <a16:creationId xmlns:a16="http://schemas.microsoft.com/office/drawing/2014/main" id="{3D8C5FBE-0EDA-491C-B782-2358C3506F12}"/>
              </a:ext>
            </a:extLst>
          </p:cNvPr>
          <p:cNvSpPr txBox="1"/>
          <p:nvPr/>
        </p:nvSpPr>
        <p:spPr>
          <a:xfrm>
            <a:off x="380075" y="4201650"/>
            <a:ext cx="6096000" cy="430887"/>
          </a:xfrm>
          <a:prstGeom prst="rect">
            <a:avLst/>
          </a:prstGeom>
          <a:noFill/>
        </p:spPr>
        <p:txBody>
          <a:bodyPr wrap="square">
            <a:spAutoFit/>
          </a:bodyPr>
          <a:lstStyle/>
          <a:p>
            <a:r>
              <a:rPr lang="en-GB" sz="1100" dirty="0">
                <a:latin typeface="Gotham Book" panose="02000603040000020004" pitchFamily="2" charset="0"/>
              </a:rPr>
              <a:t>*Tendering weather permitting.</a:t>
            </a:r>
          </a:p>
          <a:p>
            <a:r>
              <a:rPr lang="en-GB" sz="1100" dirty="0">
                <a:latin typeface="Gotham Book" panose="02000603040000020004" pitchFamily="2" charset="0"/>
              </a:rPr>
              <a:t>Why not start your cruise in </a:t>
            </a:r>
            <a:r>
              <a:rPr lang="en-GB" sz="1100" dirty="0" err="1">
                <a:latin typeface="Gotham Book" panose="02000603040000020004" pitchFamily="2" charset="0"/>
              </a:rPr>
              <a:t>Kusadasi</a:t>
            </a:r>
            <a:r>
              <a:rPr lang="en-GB" sz="1100" dirty="0">
                <a:latin typeface="Gotham Book" panose="02000603040000020004" pitchFamily="2" charset="0"/>
              </a:rPr>
              <a:t>.</a:t>
            </a:r>
          </a:p>
        </p:txBody>
      </p:sp>
      <p:sp>
        <p:nvSpPr>
          <p:cNvPr id="12" name="TextBox 11">
            <a:extLst>
              <a:ext uri="{FF2B5EF4-FFF2-40B4-BE49-F238E27FC236}">
                <a16:creationId xmlns:a16="http://schemas.microsoft.com/office/drawing/2014/main" id="{033BC931-BC26-4CF2-BA06-114E6501F342}"/>
              </a:ext>
            </a:extLst>
          </p:cNvPr>
          <p:cNvSpPr txBox="1"/>
          <p:nvPr/>
        </p:nvSpPr>
        <p:spPr>
          <a:xfrm>
            <a:off x="4854902" y="4515891"/>
            <a:ext cx="2586703" cy="697627"/>
          </a:xfrm>
          <a:prstGeom prst="rect">
            <a:avLst/>
          </a:prstGeom>
          <a:noFill/>
        </p:spPr>
        <p:txBody>
          <a:bodyPr wrap="square">
            <a:spAutoFit/>
          </a:bodyPr>
          <a:lstStyle/>
          <a:p>
            <a:pPr>
              <a:spcAft>
                <a:spcPts val="200"/>
              </a:spcAft>
            </a:pPr>
            <a:r>
              <a:rPr lang="en-GB" sz="1400" b="1" dirty="0">
                <a:solidFill>
                  <a:schemeClr val="accent1"/>
                </a:solidFill>
                <a:latin typeface="Gotham Book" panose="02000603040000020004" pitchFamily="2" charset="0"/>
              </a:rPr>
              <a:t>2021 sailing dates:</a:t>
            </a:r>
          </a:p>
          <a:p>
            <a:pPr>
              <a:spcAft>
                <a:spcPts val="200"/>
              </a:spcAft>
            </a:pPr>
            <a:r>
              <a:rPr lang="en-GB" sz="1100" dirty="0">
                <a:latin typeface="Gotham Book" panose="02000603040000020004" pitchFamily="2" charset="0"/>
              </a:rPr>
              <a:t>September	03, 10, 17, 24</a:t>
            </a:r>
          </a:p>
          <a:p>
            <a:pPr>
              <a:spcAft>
                <a:spcPts val="200"/>
              </a:spcAft>
            </a:pPr>
            <a:r>
              <a:rPr lang="en-GB" sz="1100" dirty="0">
                <a:latin typeface="Gotham Book" panose="02000603040000020004" pitchFamily="2" charset="0"/>
              </a:rPr>
              <a:t>October	01, 08, 15, 22</a:t>
            </a:r>
          </a:p>
        </p:txBody>
      </p:sp>
      <p:sp>
        <p:nvSpPr>
          <p:cNvPr id="13" name="TextBox 12">
            <a:extLst>
              <a:ext uri="{FF2B5EF4-FFF2-40B4-BE49-F238E27FC236}">
                <a16:creationId xmlns:a16="http://schemas.microsoft.com/office/drawing/2014/main" id="{5FEE5B2C-3C10-4B3D-B1B0-EF37507CEEF1}"/>
              </a:ext>
            </a:extLst>
          </p:cNvPr>
          <p:cNvSpPr txBox="1"/>
          <p:nvPr/>
        </p:nvSpPr>
        <p:spPr>
          <a:xfrm>
            <a:off x="7459092" y="4522428"/>
            <a:ext cx="2586703" cy="1867178"/>
          </a:xfrm>
          <a:prstGeom prst="rect">
            <a:avLst/>
          </a:prstGeom>
          <a:noFill/>
        </p:spPr>
        <p:txBody>
          <a:bodyPr wrap="square">
            <a:spAutoFit/>
          </a:bodyPr>
          <a:lstStyle/>
          <a:p>
            <a:pPr>
              <a:spcAft>
                <a:spcPts val="200"/>
              </a:spcAft>
            </a:pPr>
            <a:r>
              <a:rPr lang="en-GB" sz="1400" b="1" dirty="0">
                <a:solidFill>
                  <a:schemeClr val="accent1"/>
                </a:solidFill>
                <a:latin typeface="Gotham Book" panose="02000603040000020004" pitchFamily="2" charset="0"/>
              </a:rPr>
              <a:t>2022 sailing dates:</a:t>
            </a:r>
          </a:p>
          <a:p>
            <a:pPr>
              <a:spcAft>
                <a:spcPts val="200"/>
              </a:spcAft>
            </a:pPr>
            <a:r>
              <a:rPr lang="en-GB" sz="1100" dirty="0">
                <a:latin typeface="Gotham Book" panose="02000603040000020004" pitchFamily="2" charset="0"/>
              </a:rPr>
              <a:t>March	18, 25</a:t>
            </a:r>
          </a:p>
          <a:p>
            <a:pPr>
              <a:spcAft>
                <a:spcPts val="200"/>
              </a:spcAft>
            </a:pPr>
            <a:r>
              <a:rPr lang="en-GB" sz="1100" dirty="0">
                <a:latin typeface="Gotham Book" panose="02000603040000020004" pitchFamily="2" charset="0"/>
              </a:rPr>
              <a:t>April	01, 08, 15, 22, 29</a:t>
            </a:r>
          </a:p>
          <a:p>
            <a:pPr>
              <a:spcAft>
                <a:spcPts val="200"/>
              </a:spcAft>
            </a:pPr>
            <a:r>
              <a:rPr lang="en-GB" sz="1100" dirty="0">
                <a:latin typeface="Gotham Book" panose="02000603040000020004" pitchFamily="2" charset="0"/>
              </a:rPr>
              <a:t>May	06, 13, 20, 27</a:t>
            </a:r>
          </a:p>
          <a:p>
            <a:pPr>
              <a:spcAft>
                <a:spcPts val="200"/>
              </a:spcAft>
            </a:pPr>
            <a:r>
              <a:rPr lang="en-GB" sz="1100" dirty="0">
                <a:latin typeface="Gotham Book" panose="02000603040000020004" pitchFamily="2" charset="0"/>
              </a:rPr>
              <a:t>June	03, 10, 17, 24</a:t>
            </a:r>
          </a:p>
          <a:p>
            <a:pPr>
              <a:spcAft>
                <a:spcPts val="200"/>
              </a:spcAft>
            </a:pPr>
            <a:r>
              <a:rPr lang="en-GB" sz="1100" dirty="0">
                <a:latin typeface="Gotham Book" panose="02000603040000020004" pitchFamily="2" charset="0"/>
              </a:rPr>
              <a:t>July	01, 08, 15, 22, 29</a:t>
            </a:r>
          </a:p>
          <a:p>
            <a:pPr>
              <a:spcAft>
                <a:spcPts val="200"/>
              </a:spcAft>
            </a:pPr>
            <a:r>
              <a:rPr lang="en-GB" sz="1100" dirty="0">
                <a:latin typeface="Gotham Book" panose="02000603040000020004" pitchFamily="2" charset="0"/>
              </a:rPr>
              <a:t>August	05, 12, 19, 26</a:t>
            </a:r>
          </a:p>
          <a:p>
            <a:pPr>
              <a:spcAft>
                <a:spcPts val="200"/>
              </a:spcAft>
            </a:pPr>
            <a:r>
              <a:rPr lang="en-GB" sz="1100" dirty="0">
                <a:latin typeface="Gotham Book" panose="02000603040000020004" pitchFamily="2" charset="0"/>
              </a:rPr>
              <a:t>September	02, 09, 16, 23, 30</a:t>
            </a:r>
          </a:p>
          <a:p>
            <a:pPr>
              <a:spcAft>
                <a:spcPts val="200"/>
              </a:spcAft>
            </a:pPr>
            <a:r>
              <a:rPr lang="en-GB" sz="1100" dirty="0">
                <a:latin typeface="Gotham Book" panose="02000603040000020004" pitchFamily="2" charset="0"/>
              </a:rPr>
              <a:t>October	07, 14, 21, 28</a:t>
            </a:r>
          </a:p>
        </p:txBody>
      </p:sp>
      <p:sp>
        <p:nvSpPr>
          <p:cNvPr id="14" name="TextBox 13">
            <a:extLst>
              <a:ext uri="{FF2B5EF4-FFF2-40B4-BE49-F238E27FC236}">
                <a16:creationId xmlns:a16="http://schemas.microsoft.com/office/drawing/2014/main" id="{16C4882F-7477-418B-9741-198CE5347CBF}"/>
              </a:ext>
            </a:extLst>
          </p:cNvPr>
          <p:cNvSpPr txBox="1"/>
          <p:nvPr/>
        </p:nvSpPr>
        <p:spPr>
          <a:xfrm>
            <a:off x="299789" y="347643"/>
            <a:ext cx="5135666" cy="59741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1" u="none" strike="noStrike" kern="1200" cap="none" spc="-300" normalizeH="0" baseline="30000" noProof="0" dirty="0">
                <a:ln>
                  <a:noFill/>
                </a:ln>
                <a:solidFill>
                  <a:schemeClr val="accent1"/>
                </a:solidFill>
                <a:effectLst/>
                <a:uLnTx/>
                <a:uFillTx/>
                <a:latin typeface="+mj-lt"/>
                <a:ea typeface="Josefin Sans" pitchFamily="2" charset="0"/>
                <a:cs typeface="+mn-cs"/>
              </a:rPr>
              <a:t>Iconic AEGEAN</a:t>
            </a:r>
          </a:p>
        </p:txBody>
      </p:sp>
      <p:sp>
        <p:nvSpPr>
          <p:cNvPr id="15" name="TextBox 14">
            <a:extLst>
              <a:ext uri="{FF2B5EF4-FFF2-40B4-BE49-F238E27FC236}">
                <a16:creationId xmlns:a16="http://schemas.microsoft.com/office/drawing/2014/main" id="{831E1812-68A5-4671-983A-EAA40A3AC402}"/>
              </a:ext>
            </a:extLst>
          </p:cNvPr>
          <p:cNvSpPr txBox="1"/>
          <p:nvPr/>
        </p:nvSpPr>
        <p:spPr>
          <a:xfrm>
            <a:off x="4354037" y="473537"/>
            <a:ext cx="5269108" cy="461665"/>
          </a:xfrm>
          <a:prstGeom prst="rect">
            <a:avLst/>
          </a:prstGeom>
          <a:noFill/>
        </p:spPr>
        <p:txBody>
          <a:bodyPr wrap="square">
            <a:spAutoFit/>
          </a:bodyPr>
          <a:lstStyle/>
          <a:p>
            <a:pPr marR="0" algn="l" rtl="0"/>
            <a:r>
              <a:rPr lang="en-GB" sz="3600" b="0" i="1" u="none" strike="noStrike" baseline="30000" dirty="0">
                <a:solidFill>
                  <a:srgbClr val="154194"/>
                </a:solidFill>
                <a:latin typeface="+mj-lt"/>
              </a:rPr>
              <a:t>3 night All-Inclusive cruise</a:t>
            </a:r>
          </a:p>
        </p:txBody>
      </p:sp>
      <p:pic>
        <p:nvPicPr>
          <p:cNvPr id="16" name="Picture 15">
            <a:extLst>
              <a:ext uri="{FF2B5EF4-FFF2-40B4-BE49-F238E27FC236}">
                <a16:creationId xmlns:a16="http://schemas.microsoft.com/office/drawing/2014/main" id="{84408A51-4355-4C74-AE63-8205181DBCC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104376" y="4127842"/>
            <a:ext cx="6858000" cy="2656350"/>
          </a:xfrm>
          <a:prstGeom prst="rect">
            <a:avLst/>
          </a:prstGeom>
        </p:spPr>
      </p:pic>
    </p:spTree>
    <p:extLst>
      <p:ext uri="{BB962C8B-B14F-4D97-AF65-F5344CB8AC3E}">
        <p14:creationId xmlns:p14="http://schemas.microsoft.com/office/powerpoint/2010/main" val="2579553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ater, sky, boat, outdoor&#10;&#10;Description automatically generated">
            <a:extLst>
              <a:ext uri="{FF2B5EF4-FFF2-40B4-BE49-F238E27FC236}">
                <a16:creationId xmlns:a16="http://schemas.microsoft.com/office/drawing/2014/main" id="{C918D25F-6268-457B-968F-7ECFD68E7AA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1" y="594360"/>
            <a:ext cx="12191238" cy="6263640"/>
          </a:xfrm>
          <a:prstGeom prst="rect">
            <a:avLst/>
          </a:prstGeom>
        </p:spPr>
      </p:pic>
      <p:sp>
        <p:nvSpPr>
          <p:cNvPr id="4" name="TextBox 3">
            <a:extLst>
              <a:ext uri="{FF2B5EF4-FFF2-40B4-BE49-F238E27FC236}">
                <a16:creationId xmlns:a16="http://schemas.microsoft.com/office/drawing/2014/main" id="{A8F8F0CC-684D-4CEE-B79B-349B94A835CB}"/>
              </a:ext>
            </a:extLst>
          </p:cNvPr>
          <p:cNvSpPr txBox="1"/>
          <p:nvPr/>
        </p:nvSpPr>
        <p:spPr>
          <a:xfrm>
            <a:off x="299789" y="347643"/>
            <a:ext cx="5135666" cy="59741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1" u="none" strike="noStrike" kern="1200" cap="none" spc="-300" normalizeH="0" baseline="30000" noProof="0" dirty="0">
                <a:ln>
                  <a:noFill/>
                </a:ln>
                <a:solidFill>
                  <a:schemeClr val="accent1"/>
                </a:solidFill>
                <a:effectLst/>
                <a:uLnTx/>
                <a:uFillTx/>
                <a:latin typeface="+mj-lt"/>
                <a:ea typeface="Josefin Sans" pitchFamily="2" charset="0"/>
                <a:cs typeface="+mn-cs"/>
              </a:rPr>
              <a:t>Iconic AEGEAN</a:t>
            </a:r>
          </a:p>
        </p:txBody>
      </p:sp>
      <p:sp>
        <p:nvSpPr>
          <p:cNvPr id="8" name="TextBox 7">
            <a:extLst>
              <a:ext uri="{FF2B5EF4-FFF2-40B4-BE49-F238E27FC236}">
                <a16:creationId xmlns:a16="http://schemas.microsoft.com/office/drawing/2014/main" id="{7EC372D3-4E11-49CE-9839-615973BC6BD6}"/>
              </a:ext>
            </a:extLst>
          </p:cNvPr>
          <p:cNvSpPr txBox="1"/>
          <p:nvPr/>
        </p:nvSpPr>
        <p:spPr>
          <a:xfrm>
            <a:off x="4125580" y="473537"/>
            <a:ext cx="5269108" cy="461665"/>
          </a:xfrm>
          <a:prstGeom prst="rect">
            <a:avLst/>
          </a:prstGeom>
          <a:noFill/>
        </p:spPr>
        <p:txBody>
          <a:bodyPr wrap="square">
            <a:spAutoFit/>
          </a:bodyPr>
          <a:lstStyle/>
          <a:p>
            <a:pPr marR="0" algn="l" rtl="0"/>
            <a:r>
              <a:rPr lang="en-GB" sz="3600" b="0" i="1" u="none" strike="noStrike" baseline="30000" dirty="0">
                <a:solidFill>
                  <a:srgbClr val="154194"/>
                </a:solidFill>
                <a:latin typeface="+mj-lt"/>
              </a:rPr>
              <a:t>Pre-Book Excursions Package</a:t>
            </a:r>
          </a:p>
        </p:txBody>
      </p:sp>
      <p:sp>
        <p:nvSpPr>
          <p:cNvPr id="9" name="Rectangle 8">
            <a:extLst>
              <a:ext uri="{FF2B5EF4-FFF2-40B4-BE49-F238E27FC236}">
                <a16:creationId xmlns:a16="http://schemas.microsoft.com/office/drawing/2014/main" id="{49C5DA49-4A0E-4D67-A267-470A9080DF6C}"/>
              </a:ext>
            </a:extLst>
          </p:cNvPr>
          <p:cNvSpPr/>
          <p:nvPr/>
        </p:nvSpPr>
        <p:spPr>
          <a:xfrm>
            <a:off x="9691575" y="-1"/>
            <a:ext cx="2499618" cy="6861305"/>
          </a:xfrm>
          <a:custGeom>
            <a:avLst/>
            <a:gdLst>
              <a:gd name="connsiteX0" fmla="*/ 0 w 3403002"/>
              <a:gd name="connsiteY0" fmla="*/ 0 h 6858000"/>
              <a:gd name="connsiteX1" fmla="*/ 3403002 w 3403002"/>
              <a:gd name="connsiteY1" fmla="*/ 0 h 6858000"/>
              <a:gd name="connsiteX2" fmla="*/ 3403002 w 3403002"/>
              <a:gd name="connsiteY2" fmla="*/ 6858000 h 6858000"/>
              <a:gd name="connsiteX3" fmla="*/ 0 w 3403002"/>
              <a:gd name="connsiteY3" fmla="*/ 6858000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925158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72583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61566 w 3403002"/>
              <a:gd name="connsiteY3" fmla="*/ 6792882 h 6858000"/>
              <a:gd name="connsiteX4" fmla="*/ 0 w 3403002"/>
              <a:gd name="connsiteY4" fmla="*/ 0 h 6858000"/>
              <a:gd name="connsiteX0" fmla="*/ 0 w 3403002"/>
              <a:gd name="connsiteY0" fmla="*/ 0 h 6792882"/>
              <a:gd name="connsiteX1" fmla="*/ 3403002 w 3403002"/>
              <a:gd name="connsiteY1" fmla="*/ 0 h 6792882"/>
              <a:gd name="connsiteX2" fmla="*/ 2907243 w 3403002"/>
              <a:gd name="connsiteY2" fmla="*/ 6640561 h 6792882"/>
              <a:gd name="connsiteX3" fmla="*/ 1161566 w 3403002"/>
              <a:gd name="connsiteY3" fmla="*/ 6792882 h 6792882"/>
              <a:gd name="connsiteX4" fmla="*/ 0 w 3403002"/>
              <a:gd name="connsiteY4" fmla="*/ 0 h 6792882"/>
              <a:gd name="connsiteX0" fmla="*/ 0 w 3403002"/>
              <a:gd name="connsiteY0" fmla="*/ 0 h 6792882"/>
              <a:gd name="connsiteX1" fmla="*/ 3403002 w 3403002"/>
              <a:gd name="connsiteY1" fmla="*/ 0 h 6792882"/>
              <a:gd name="connsiteX2" fmla="*/ 2499618 w 3403002"/>
              <a:gd name="connsiteY2" fmla="*/ 6771023 h 6792882"/>
              <a:gd name="connsiteX3" fmla="*/ 1161566 w 3403002"/>
              <a:gd name="connsiteY3" fmla="*/ 6792882 h 6792882"/>
              <a:gd name="connsiteX4" fmla="*/ 0 w 3403002"/>
              <a:gd name="connsiteY4" fmla="*/ 0 h 6792882"/>
              <a:gd name="connsiteX0" fmla="*/ 0 w 2499618"/>
              <a:gd name="connsiteY0" fmla="*/ 0 h 6792882"/>
              <a:gd name="connsiteX1" fmla="*/ 2444535 w 2499618"/>
              <a:gd name="connsiteY1" fmla="*/ 65231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92882"/>
              <a:gd name="connsiteX1" fmla="*/ 2488602 w 2499618"/>
              <a:gd name="connsiteY1" fmla="*/ 0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761109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697562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43526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9504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618" h="6771023">
                <a:moveTo>
                  <a:pt x="0" y="0"/>
                </a:moveTo>
                <a:lnTo>
                  <a:pt x="2495042" y="0"/>
                </a:lnTo>
                <a:cubicBezTo>
                  <a:pt x="2496567" y="2257008"/>
                  <a:pt x="2498093" y="4514015"/>
                  <a:pt x="2499618" y="6771023"/>
                </a:cubicBezTo>
                <a:lnTo>
                  <a:pt x="1161566" y="6767464"/>
                </a:lnTo>
                <a:lnTo>
                  <a:pt x="0" y="0"/>
                </a:lnTo>
                <a:close/>
              </a:path>
            </a:pathLst>
          </a:cu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10;&#10;Description automatically generated">
            <a:extLst>
              <a:ext uri="{FF2B5EF4-FFF2-40B4-BE49-F238E27FC236}">
                <a16:creationId xmlns:a16="http://schemas.microsoft.com/office/drawing/2014/main" id="{AC840DF4-209F-4B50-B961-761C71D3CB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92475" y="-111532"/>
            <a:ext cx="2299525" cy="2106622"/>
          </a:xfrm>
          <a:prstGeom prst="rect">
            <a:avLst/>
          </a:prstGeom>
        </p:spPr>
      </p:pic>
      <p:sp>
        <p:nvSpPr>
          <p:cNvPr id="25" name="Rectangle 24">
            <a:extLst>
              <a:ext uri="{FF2B5EF4-FFF2-40B4-BE49-F238E27FC236}">
                <a16:creationId xmlns:a16="http://schemas.microsoft.com/office/drawing/2014/main" id="{1FCF51B6-62D0-4246-910D-D0128A8B2EAC}"/>
              </a:ext>
            </a:extLst>
          </p:cNvPr>
          <p:cNvSpPr/>
          <p:nvPr/>
        </p:nvSpPr>
        <p:spPr>
          <a:xfrm>
            <a:off x="4007670" y="3987626"/>
            <a:ext cx="3701654" cy="646331"/>
          </a:xfrm>
          <a:prstGeom prst="rect">
            <a:avLst/>
          </a:prstGeom>
        </p:spPr>
        <p:txBody>
          <a:bodyPr wrap="none">
            <a:spAutoFit/>
          </a:bodyPr>
          <a:lstStyle/>
          <a:p>
            <a:r>
              <a:rPr lang="en-GB" b="1" baseline="30000" dirty="0">
                <a:solidFill>
                  <a:schemeClr val="accent1"/>
                </a:solidFill>
                <a:latin typeface="Roboto" panose="02000000000000000000" pitchFamily="2" charset="0"/>
                <a:ea typeface="Roboto" panose="02000000000000000000" pitchFamily="2" charset="0"/>
              </a:rPr>
              <a:t>Spectacular </a:t>
            </a:r>
            <a:r>
              <a:rPr lang="en-GB" b="1" baseline="30000" dirty="0" err="1">
                <a:solidFill>
                  <a:schemeClr val="accent1"/>
                </a:solidFill>
                <a:latin typeface="Roboto" panose="02000000000000000000" pitchFamily="2" charset="0"/>
                <a:ea typeface="Roboto" panose="02000000000000000000" pitchFamily="2" charset="0"/>
              </a:rPr>
              <a:t>Oia</a:t>
            </a:r>
            <a:r>
              <a:rPr lang="en-GB" b="1" baseline="30000" dirty="0">
                <a:solidFill>
                  <a:schemeClr val="accent1"/>
                </a:solidFill>
                <a:latin typeface="Roboto" panose="02000000000000000000" pitchFamily="2" charset="0"/>
                <a:ea typeface="Roboto" panose="02000000000000000000" pitchFamily="2" charset="0"/>
              </a:rPr>
              <a:t> Village perched on the Caldera rim</a:t>
            </a:r>
            <a:br>
              <a:rPr lang="en-GB" b="1" baseline="30000" dirty="0">
                <a:solidFill>
                  <a:schemeClr val="accent1"/>
                </a:solidFill>
                <a:latin typeface="Roboto" panose="02000000000000000000" pitchFamily="2" charset="0"/>
                <a:ea typeface="Roboto" panose="02000000000000000000" pitchFamily="2" charset="0"/>
              </a:rPr>
            </a:br>
            <a:r>
              <a:rPr lang="en-GB" baseline="30000" dirty="0">
                <a:solidFill>
                  <a:schemeClr val="accent1"/>
                </a:solidFill>
                <a:latin typeface="Roboto" panose="02000000000000000000" pitchFamily="2" charset="0"/>
                <a:ea typeface="Roboto" panose="02000000000000000000" pitchFamily="2" charset="0"/>
              </a:rPr>
              <a:t>Duration: Half day</a:t>
            </a:r>
          </a:p>
          <a:p>
            <a:r>
              <a:rPr lang="en-GB" baseline="30000" dirty="0">
                <a:solidFill>
                  <a:schemeClr val="accent1"/>
                </a:solidFill>
                <a:latin typeface="Roboto" panose="02000000000000000000" pitchFamily="2" charset="0"/>
                <a:ea typeface="Roboto" panose="02000000000000000000" pitchFamily="2" charset="0"/>
              </a:rPr>
              <a:t>Tour code: SAN-01</a:t>
            </a:r>
          </a:p>
        </p:txBody>
      </p:sp>
      <p:sp>
        <p:nvSpPr>
          <p:cNvPr id="26" name="Rectangle 25">
            <a:extLst>
              <a:ext uri="{FF2B5EF4-FFF2-40B4-BE49-F238E27FC236}">
                <a16:creationId xmlns:a16="http://schemas.microsoft.com/office/drawing/2014/main" id="{FAB97886-E16F-43B4-AC62-DAB6A4BA0EBF}"/>
              </a:ext>
            </a:extLst>
          </p:cNvPr>
          <p:cNvSpPr/>
          <p:nvPr/>
        </p:nvSpPr>
        <p:spPr>
          <a:xfrm>
            <a:off x="256892" y="3987626"/>
            <a:ext cx="3693640" cy="646331"/>
          </a:xfrm>
          <a:prstGeom prst="rect">
            <a:avLst/>
          </a:prstGeom>
        </p:spPr>
        <p:txBody>
          <a:bodyPr wrap="none">
            <a:spAutoFit/>
          </a:bodyPr>
          <a:lstStyle/>
          <a:p>
            <a:r>
              <a:rPr lang="en-GB" b="1" baseline="30000" dirty="0">
                <a:solidFill>
                  <a:schemeClr val="accent1"/>
                </a:solidFill>
                <a:latin typeface="Roboto" panose="02000000000000000000" pitchFamily="2" charset="0"/>
                <a:ea typeface="Roboto" panose="02000000000000000000" pitchFamily="2" charset="0"/>
              </a:rPr>
              <a:t>Religious visit to St. John’s Monastery &amp; Grotto of </a:t>
            </a:r>
            <a:br>
              <a:rPr lang="en-GB" b="1" baseline="30000" dirty="0">
                <a:solidFill>
                  <a:schemeClr val="accent1"/>
                </a:solidFill>
                <a:latin typeface="Roboto" panose="02000000000000000000" pitchFamily="2" charset="0"/>
                <a:ea typeface="Roboto" panose="02000000000000000000" pitchFamily="2" charset="0"/>
              </a:rPr>
            </a:br>
            <a:r>
              <a:rPr lang="en-GB" b="1" baseline="30000" dirty="0">
                <a:solidFill>
                  <a:schemeClr val="accent1"/>
                </a:solidFill>
                <a:latin typeface="Roboto" panose="02000000000000000000" pitchFamily="2" charset="0"/>
                <a:ea typeface="Roboto" panose="02000000000000000000" pitchFamily="2" charset="0"/>
              </a:rPr>
              <a:t>the Apocalypse  </a:t>
            </a:r>
            <a:r>
              <a:rPr lang="en-GB" baseline="30000" dirty="0">
                <a:solidFill>
                  <a:schemeClr val="accent1"/>
                </a:solidFill>
                <a:latin typeface="Roboto" panose="02000000000000000000" pitchFamily="2" charset="0"/>
                <a:ea typeface="Roboto" panose="02000000000000000000" pitchFamily="2" charset="0"/>
              </a:rPr>
              <a:t>Duration</a:t>
            </a:r>
            <a:r>
              <a:rPr lang="en-GB" baseline="30000">
                <a:solidFill>
                  <a:schemeClr val="accent1"/>
                </a:solidFill>
                <a:latin typeface="Roboto" panose="02000000000000000000" pitchFamily="2" charset="0"/>
                <a:ea typeface="Roboto" panose="02000000000000000000" pitchFamily="2" charset="0"/>
              </a:rPr>
              <a:t>: App 3 hrs</a:t>
            </a:r>
            <a:br>
              <a:rPr lang="en-GB" baseline="30000" dirty="0">
                <a:solidFill>
                  <a:schemeClr val="accent1"/>
                </a:solidFill>
                <a:latin typeface="Roboto" panose="02000000000000000000" pitchFamily="2" charset="0"/>
                <a:ea typeface="Roboto" panose="02000000000000000000" pitchFamily="2" charset="0"/>
              </a:rPr>
            </a:br>
            <a:r>
              <a:rPr lang="en-GB" baseline="30000" dirty="0">
                <a:solidFill>
                  <a:schemeClr val="accent1"/>
                </a:solidFill>
                <a:latin typeface="Roboto" panose="02000000000000000000" pitchFamily="2" charset="0"/>
                <a:ea typeface="Roboto" panose="02000000000000000000" pitchFamily="2" charset="0"/>
              </a:rPr>
              <a:t>Tour code: PAT-01</a:t>
            </a:r>
          </a:p>
        </p:txBody>
      </p:sp>
      <p:pic>
        <p:nvPicPr>
          <p:cNvPr id="27" name="Picture 26" descr="A large stone building&#10;&#10;Description automatically generated">
            <a:extLst>
              <a:ext uri="{FF2B5EF4-FFF2-40B4-BE49-F238E27FC236}">
                <a16:creationId xmlns:a16="http://schemas.microsoft.com/office/drawing/2014/main" id="{495C3019-49A0-4D8E-9FFE-EF7E9926D08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29405" y="1279184"/>
            <a:ext cx="3597332" cy="2616396"/>
          </a:xfrm>
          <a:prstGeom prst="rect">
            <a:avLst/>
          </a:prstGeom>
        </p:spPr>
      </p:pic>
      <p:sp>
        <p:nvSpPr>
          <p:cNvPr id="28" name="Rectangle 27">
            <a:extLst>
              <a:ext uri="{FF2B5EF4-FFF2-40B4-BE49-F238E27FC236}">
                <a16:creationId xmlns:a16="http://schemas.microsoft.com/office/drawing/2014/main" id="{97F6213C-32FA-4C03-9E48-F73F573F27C2}"/>
              </a:ext>
            </a:extLst>
          </p:cNvPr>
          <p:cNvSpPr/>
          <p:nvPr/>
        </p:nvSpPr>
        <p:spPr>
          <a:xfrm>
            <a:off x="330003" y="1279184"/>
            <a:ext cx="1028702" cy="316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4BEE364C-12EE-4EE7-B4CC-513BD8B0099B}"/>
              </a:ext>
            </a:extLst>
          </p:cNvPr>
          <p:cNvSpPr/>
          <p:nvPr/>
        </p:nvSpPr>
        <p:spPr>
          <a:xfrm>
            <a:off x="330002" y="1293069"/>
            <a:ext cx="1541366" cy="400110"/>
          </a:xfrm>
          <a:prstGeom prst="rect">
            <a:avLst/>
          </a:prstGeom>
        </p:spPr>
        <p:txBody>
          <a:bodyPr wrap="square">
            <a:spAutoFit/>
          </a:bodyPr>
          <a:lstStyle/>
          <a:p>
            <a:r>
              <a:rPr lang="en-GB" sz="2000" b="1" baseline="30000" dirty="0">
                <a:solidFill>
                  <a:schemeClr val="bg1"/>
                </a:solidFill>
                <a:latin typeface="Roboto" panose="02000000000000000000" pitchFamily="2" charset="0"/>
              </a:rPr>
              <a:t>PATMOS</a:t>
            </a:r>
            <a:endParaRPr lang="en-GB" sz="2000" b="1" dirty="0"/>
          </a:p>
        </p:txBody>
      </p:sp>
      <p:pic>
        <p:nvPicPr>
          <p:cNvPr id="30" name="Picture 29" descr="A building covered in snow&#10;&#10;Description automatically generated">
            <a:extLst>
              <a:ext uri="{FF2B5EF4-FFF2-40B4-BE49-F238E27FC236}">
                <a16:creationId xmlns:a16="http://schemas.microsoft.com/office/drawing/2014/main" id="{0E529785-CFF5-450E-9643-112C7450566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90862" y="1279184"/>
            <a:ext cx="3906522" cy="2616294"/>
          </a:xfrm>
          <a:prstGeom prst="rect">
            <a:avLst/>
          </a:prstGeom>
        </p:spPr>
      </p:pic>
      <p:sp>
        <p:nvSpPr>
          <p:cNvPr id="31" name="Rectangle 30">
            <a:extLst>
              <a:ext uri="{FF2B5EF4-FFF2-40B4-BE49-F238E27FC236}">
                <a16:creationId xmlns:a16="http://schemas.microsoft.com/office/drawing/2014/main" id="{B82DE0EF-B4A4-4E05-9E3C-D81BC8B4F390}"/>
              </a:ext>
            </a:extLst>
          </p:cNvPr>
          <p:cNvSpPr/>
          <p:nvPr/>
        </p:nvSpPr>
        <p:spPr>
          <a:xfrm>
            <a:off x="4090866" y="1279812"/>
            <a:ext cx="1206792" cy="316665"/>
          </a:xfrm>
          <a:prstGeom prst="rect">
            <a:avLst/>
          </a:prstGeom>
          <a:solidFill>
            <a:srgbClr val="008B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BD4DB806-3D2A-40F4-BF66-7255A3B8CA7E}"/>
              </a:ext>
            </a:extLst>
          </p:cNvPr>
          <p:cNvSpPr/>
          <p:nvPr/>
        </p:nvSpPr>
        <p:spPr>
          <a:xfrm>
            <a:off x="4090865" y="1293697"/>
            <a:ext cx="1541366" cy="400110"/>
          </a:xfrm>
          <a:prstGeom prst="rect">
            <a:avLst/>
          </a:prstGeom>
        </p:spPr>
        <p:txBody>
          <a:bodyPr wrap="square">
            <a:spAutoFit/>
          </a:bodyPr>
          <a:lstStyle/>
          <a:p>
            <a:r>
              <a:rPr lang="en-GB" sz="2000" b="1" baseline="30000" dirty="0">
                <a:solidFill>
                  <a:schemeClr val="bg1"/>
                </a:solidFill>
                <a:latin typeface="Roboto" panose="02000000000000000000" pitchFamily="2" charset="0"/>
              </a:rPr>
              <a:t>LIMASSOL</a:t>
            </a:r>
            <a:endParaRPr lang="en-GB" sz="2000" b="1" dirty="0"/>
          </a:p>
        </p:txBody>
      </p:sp>
      <p:sp>
        <p:nvSpPr>
          <p:cNvPr id="33" name="Rectangle 32">
            <a:extLst>
              <a:ext uri="{FF2B5EF4-FFF2-40B4-BE49-F238E27FC236}">
                <a16:creationId xmlns:a16="http://schemas.microsoft.com/office/drawing/2014/main" id="{850C0EA3-8571-4438-9624-A2EE8BBFD346}"/>
              </a:ext>
            </a:extLst>
          </p:cNvPr>
          <p:cNvSpPr/>
          <p:nvPr/>
        </p:nvSpPr>
        <p:spPr>
          <a:xfrm>
            <a:off x="4090864" y="1281899"/>
            <a:ext cx="1206792" cy="316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570D81BB-3AA3-4F83-A2C9-F0F8F15D0BAE}"/>
              </a:ext>
            </a:extLst>
          </p:cNvPr>
          <p:cNvSpPr/>
          <p:nvPr/>
        </p:nvSpPr>
        <p:spPr>
          <a:xfrm>
            <a:off x="4090863" y="1295784"/>
            <a:ext cx="1541366" cy="400110"/>
          </a:xfrm>
          <a:prstGeom prst="rect">
            <a:avLst/>
          </a:prstGeom>
        </p:spPr>
        <p:txBody>
          <a:bodyPr wrap="square">
            <a:spAutoFit/>
          </a:bodyPr>
          <a:lstStyle/>
          <a:p>
            <a:r>
              <a:rPr lang="en-GB" sz="2000" b="1" baseline="30000" dirty="0">
                <a:solidFill>
                  <a:schemeClr val="bg1"/>
                </a:solidFill>
                <a:latin typeface="Roboto" panose="02000000000000000000" pitchFamily="2" charset="0"/>
              </a:rPr>
              <a:t>SANTORINI</a:t>
            </a:r>
            <a:endParaRPr lang="en-GB" sz="2000" b="1" dirty="0"/>
          </a:p>
        </p:txBody>
      </p:sp>
      <p:sp>
        <p:nvSpPr>
          <p:cNvPr id="40" name="TextBox 39">
            <a:extLst>
              <a:ext uri="{FF2B5EF4-FFF2-40B4-BE49-F238E27FC236}">
                <a16:creationId xmlns:a16="http://schemas.microsoft.com/office/drawing/2014/main" id="{9199A662-4C21-4606-84F6-1CD279E3C6D5}"/>
              </a:ext>
            </a:extLst>
          </p:cNvPr>
          <p:cNvSpPr txBox="1"/>
          <p:nvPr/>
        </p:nvSpPr>
        <p:spPr>
          <a:xfrm>
            <a:off x="8148076" y="2396795"/>
            <a:ext cx="1779007" cy="1061829"/>
          </a:xfrm>
          <a:prstGeom prst="rect">
            <a:avLst/>
          </a:prstGeom>
          <a:noFill/>
        </p:spPr>
        <p:txBody>
          <a:bodyPr wrap="square">
            <a:spAutoFit/>
          </a:bodyPr>
          <a:lstStyle/>
          <a:p>
            <a:pPr algn="ctr">
              <a:lnSpc>
                <a:spcPts val="2700"/>
              </a:lnSpc>
            </a:pPr>
            <a:r>
              <a:rPr lang="en-GB" sz="4000" b="0" i="1" u="none" strike="noStrike" baseline="30000" dirty="0">
                <a:solidFill>
                  <a:schemeClr val="accent1"/>
                </a:solidFill>
                <a:latin typeface="+mj-lt"/>
              </a:rPr>
              <a:t>SPECIAL</a:t>
            </a:r>
            <a:r>
              <a:rPr lang="en-GB" sz="4000" i="1" baseline="30000" dirty="0">
                <a:solidFill>
                  <a:schemeClr val="accent1"/>
                </a:solidFill>
                <a:latin typeface="+mj-lt"/>
              </a:rPr>
              <a:t>OFFER</a:t>
            </a:r>
          </a:p>
          <a:p>
            <a:endParaRPr lang="en-GB" dirty="0">
              <a:solidFill>
                <a:schemeClr val="accent1"/>
              </a:solidFill>
            </a:endParaRPr>
          </a:p>
        </p:txBody>
      </p:sp>
      <p:sp>
        <p:nvSpPr>
          <p:cNvPr id="41" name="Rectangle 40">
            <a:extLst>
              <a:ext uri="{FF2B5EF4-FFF2-40B4-BE49-F238E27FC236}">
                <a16:creationId xmlns:a16="http://schemas.microsoft.com/office/drawing/2014/main" id="{E1A8EBCD-1BF6-44BB-84BD-4EBE3E19A3C7}"/>
              </a:ext>
            </a:extLst>
          </p:cNvPr>
          <p:cNvSpPr/>
          <p:nvPr/>
        </p:nvSpPr>
        <p:spPr>
          <a:xfrm>
            <a:off x="10216005" y="2328215"/>
            <a:ext cx="1784350" cy="830997"/>
          </a:xfrm>
          <a:prstGeom prst="rect">
            <a:avLst/>
          </a:prstGeom>
        </p:spPr>
        <p:txBody>
          <a:bodyPr wrap="square">
            <a:spAutoFit/>
          </a:bodyPr>
          <a:lstStyle/>
          <a:p>
            <a:pPr algn="ctr"/>
            <a:r>
              <a:rPr lang="en-GB" baseline="30000" dirty="0">
                <a:solidFill>
                  <a:schemeClr val="bg1"/>
                </a:solidFill>
                <a:latin typeface="Roboto" panose="02000000000000000000" pitchFamily="2" charset="0"/>
              </a:rPr>
              <a:t>For our full range of excursions please </a:t>
            </a:r>
            <a:br>
              <a:rPr lang="en-GB" baseline="30000" dirty="0">
                <a:solidFill>
                  <a:schemeClr val="bg1"/>
                </a:solidFill>
                <a:latin typeface="Roboto" panose="02000000000000000000" pitchFamily="2" charset="0"/>
              </a:rPr>
            </a:br>
            <a:r>
              <a:rPr lang="en-GB" baseline="30000" dirty="0">
                <a:solidFill>
                  <a:schemeClr val="bg1"/>
                </a:solidFill>
                <a:latin typeface="Roboto" panose="02000000000000000000" pitchFamily="2" charset="0"/>
              </a:rPr>
              <a:t>ask for our special brochure</a:t>
            </a:r>
          </a:p>
        </p:txBody>
      </p:sp>
      <p:pic>
        <p:nvPicPr>
          <p:cNvPr id="10" name="Picture 9" descr="Shape, circle&#10;&#10;Description automatically generated">
            <a:extLst>
              <a:ext uri="{FF2B5EF4-FFF2-40B4-BE49-F238E27FC236}">
                <a16:creationId xmlns:a16="http://schemas.microsoft.com/office/drawing/2014/main" id="{4AC5BC05-E2ED-4262-A256-9863B286159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17429" y="381000"/>
            <a:ext cx="4861560" cy="4861560"/>
          </a:xfrm>
          <a:prstGeom prst="rect">
            <a:avLst/>
          </a:prstGeom>
        </p:spPr>
      </p:pic>
      <p:sp>
        <p:nvSpPr>
          <p:cNvPr id="21" name="Rectangle 20">
            <a:extLst>
              <a:ext uri="{FF2B5EF4-FFF2-40B4-BE49-F238E27FC236}">
                <a16:creationId xmlns:a16="http://schemas.microsoft.com/office/drawing/2014/main" id="{846DAA48-9EC2-4547-9FE8-440C696555AB}"/>
              </a:ext>
            </a:extLst>
          </p:cNvPr>
          <p:cNvSpPr/>
          <p:nvPr/>
        </p:nvSpPr>
        <p:spPr>
          <a:xfrm>
            <a:off x="8199788" y="2994672"/>
            <a:ext cx="1699384" cy="584775"/>
          </a:xfrm>
          <a:prstGeom prst="rect">
            <a:avLst/>
          </a:prstGeom>
        </p:spPr>
        <p:txBody>
          <a:bodyPr wrap="square">
            <a:spAutoFit/>
          </a:bodyPr>
          <a:lstStyle/>
          <a:p>
            <a:pPr algn="ctr"/>
            <a:r>
              <a:rPr lang="en-GB" sz="2400" baseline="30000" dirty="0">
                <a:solidFill>
                  <a:schemeClr val="accent1"/>
                </a:solidFill>
                <a:latin typeface="Roboto" panose="02000000000000000000" pitchFamily="2" charset="0"/>
              </a:rPr>
              <a:t>Book More,</a:t>
            </a:r>
            <a:br>
              <a:rPr lang="en-GB" sz="2400" baseline="30000" dirty="0">
                <a:solidFill>
                  <a:schemeClr val="accent1"/>
                </a:solidFill>
                <a:latin typeface="Roboto" panose="02000000000000000000" pitchFamily="2" charset="0"/>
              </a:rPr>
            </a:br>
            <a:r>
              <a:rPr lang="en-GB" sz="2400" baseline="30000" dirty="0">
                <a:solidFill>
                  <a:schemeClr val="accent1"/>
                </a:solidFill>
                <a:latin typeface="Roboto" panose="02000000000000000000" pitchFamily="2" charset="0"/>
              </a:rPr>
              <a:t>Save More</a:t>
            </a:r>
          </a:p>
        </p:txBody>
      </p:sp>
    </p:spTree>
    <p:extLst>
      <p:ext uri="{BB962C8B-B14F-4D97-AF65-F5344CB8AC3E}">
        <p14:creationId xmlns:p14="http://schemas.microsoft.com/office/powerpoint/2010/main" val="2625628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B931021-E8D5-411A-B37B-D8D2D7377029}"/>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4151222" y="957772"/>
            <a:ext cx="6041573" cy="3162702"/>
          </a:xfrm>
          <a:prstGeom prst="rect">
            <a:avLst/>
          </a:prstGeom>
          <a:effectLst>
            <a:softEdge rad="0"/>
          </a:effectLst>
        </p:spPr>
      </p:pic>
      <p:sp>
        <p:nvSpPr>
          <p:cNvPr id="3" name="Rectangle 2">
            <a:extLst>
              <a:ext uri="{FF2B5EF4-FFF2-40B4-BE49-F238E27FC236}">
                <a16:creationId xmlns:a16="http://schemas.microsoft.com/office/drawing/2014/main" id="{8CBC61B5-D1F6-4A56-BA3C-810EE8399E7F}"/>
              </a:ext>
            </a:extLst>
          </p:cNvPr>
          <p:cNvSpPr/>
          <p:nvPr/>
        </p:nvSpPr>
        <p:spPr>
          <a:xfrm>
            <a:off x="0" y="0"/>
            <a:ext cx="12192000" cy="975444"/>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9C5DA49-4A0E-4D67-A267-470A9080DF6C}"/>
              </a:ext>
            </a:extLst>
          </p:cNvPr>
          <p:cNvSpPr/>
          <p:nvPr/>
        </p:nvSpPr>
        <p:spPr>
          <a:xfrm>
            <a:off x="9691575" y="-1"/>
            <a:ext cx="2499618" cy="6861305"/>
          </a:xfrm>
          <a:custGeom>
            <a:avLst/>
            <a:gdLst>
              <a:gd name="connsiteX0" fmla="*/ 0 w 3403002"/>
              <a:gd name="connsiteY0" fmla="*/ 0 h 6858000"/>
              <a:gd name="connsiteX1" fmla="*/ 3403002 w 3403002"/>
              <a:gd name="connsiteY1" fmla="*/ 0 h 6858000"/>
              <a:gd name="connsiteX2" fmla="*/ 3403002 w 3403002"/>
              <a:gd name="connsiteY2" fmla="*/ 6858000 h 6858000"/>
              <a:gd name="connsiteX3" fmla="*/ 0 w 3403002"/>
              <a:gd name="connsiteY3" fmla="*/ 6858000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925158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72583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61566 w 3403002"/>
              <a:gd name="connsiteY3" fmla="*/ 6792882 h 6858000"/>
              <a:gd name="connsiteX4" fmla="*/ 0 w 3403002"/>
              <a:gd name="connsiteY4" fmla="*/ 0 h 6858000"/>
              <a:gd name="connsiteX0" fmla="*/ 0 w 3403002"/>
              <a:gd name="connsiteY0" fmla="*/ 0 h 6792882"/>
              <a:gd name="connsiteX1" fmla="*/ 3403002 w 3403002"/>
              <a:gd name="connsiteY1" fmla="*/ 0 h 6792882"/>
              <a:gd name="connsiteX2" fmla="*/ 2907243 w 3403002"/>
              <a:gd name="connsiteY2" fmla="*/ 6640561 h 6792882"/>
              <a:gd name="connsiteX3" fmla="*/ 1161566 w 3403002"/>
              <a:gd name="connsiteY3" fmla="*/ 6792882 h 6792882"/>
              <a:gd name="connsiteX4" fmla="*/ 0 w 3403002"/>
              <a:gd name="connsiteY4" fmla="*/ 0 h 6792882"/>
              <a:gd name="connsiteX0" fmla="*/ 0 w 3403002"/>
              <a:gd name="connsiteY0" fmla="*/ 0 h 6792882"/>
              <a:gd name="connsiteX1" fmla="*/ 3403002 w 3403002"/>
              <a:gd name="connsiteY1" fmla="*/ 0 h 6792882"/>
              <a:gd name="connsiteX2" fmla="*/ 2499618 w 3403002"/>
              <a:gd name="connsiteY2" fmla="*/ 6771023 h 6792882"/>
              <a:gd name="connsiteX3" fmla="*/ 1161566 w 3403002"/>
              <a:gd name="connsiteY3" fmla="*/ 6792882 h 6792882"/>
              <a:gd name="connsiteX4" fmla="*/ 0 w 3403002"/>
              <a:gd name="connsiteY4" fmla="*/ 0 h 6792882"/>
              <a:gd name="connsiteX0" fmla="*/ 0 w 2499618"/>
              <a:gd name="connsiteY0" fmla="*/ 0 h 6792882"/>
              <a:gd name="connsiteX1" fmla="*/ 2444535 w 2499618"/>
              <a:gd name="connsiteY1" fmla="*/ 65231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92882"/>
              <a:gd name="connsiteX1" fmla="*/ 2488602 w 2499618"/>
              <a:gd name="connsiteY1" fmla="*/ 0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761109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697562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43526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9504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618" h="6771023">
                <a:moveTo>
                  <a:pt x="0" y="0"/>
                </a:moveTo>
                <a:lnTo>
                  <a:pt x="2495042" y="0"/>
                </a:lnTo>
                <a:cubicBezTo>
                  <a:pt x="2496567" y="2257008"/>
                  <a:pt x="2498093" y="4514015"/>
                  <a:pt x="2499618" y="6771023"/>
                </a:cubicBezTo>
                <a:lnTo>
                  <a:pt x="1161566" y="6767464"/>
                </a:lnTo>
                <a:lnTo>
                  <a:pt x="0" y="0"/>
                </a:lnTo>
                <a:close/>
              </a:path>
            </a:pathLst>
          </a:cu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10;&#10;Description automatically generated">
            <a:extLst>
              <a:ext uri="{FF2B5EF4-FFF2-40B4-BE49-F238E27FC236}">
                <a16:creationId xmlns:a16="http://schemas.microsoft.com/office/drawing/2014/main" id="{AC840DF4-209F-4B50-B961-761C71D3CB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92475" y="-111532"/>
            <a:ext cx="2299525" cy="2106622"/>
          </a:xfrm>
          <a:prstGeom prst="rect">
            <a:avLst/>
          </a:prstGeom>
        </p:spPr>
      </p:pic>
      <p:sp>
        <p:nvSpPr>
          <p:cNvPr id="27" name="TextBox 26">
            <a:extLst>
              <a:ext uri="{FF2B5EF4-FFF2-40B4-BE49-F238E27FC236}">
                <a16:creationId xmlns:a16="http://schemas.microsoft.com/office/drawing/2014/main" id="{3D8C5FBE-0EDA-491C-B782-2358C3506F12}"/>
              </a:ext>
            </a:extLst>
          </p:cNvPr>
          <p:cNvSpPr txBox="1"/>
          <p:nvPr/>
        </p:nvSpPr>
        <p:spPr>
          <a:xfrm>
            <a:off x="380075" y="4584830"/>
            <a:ext cx="6096000" cy="430887"/>
          </a:xfrm>
          <a:prstGeom prst="rect">
            <a:avLst/>
          </a:prstGeom>
          <a:noFill/>
        </p:spPr>
        <p:txBody>
          <a:bodyPr wrap="square">
            <a:spAutoFit/>
          </a:bodyPr>
          <a:lstStyle/>
          <a:p>
            <a:r>
              <a:rPr lang="en-GB" sz="1100" dirty="0">
                <a:latin typeface="Gotham Book" panose="02000603040000020004" pitchFamily="2" charset="0"/>
              </a:rPr>
              <a:t>*Tendering weather permitting.</a:t>
            </a:r>
          </a:p>
          <a:p>
            <a:r>
              <a:rPr lang="en-GB" sz="1100" dirty="0">
                <a:latin typeface="Gotham Book" panose="02000603040000020004" pitchFamily="2" charset="0"/>
              </a:rPr>
              <a:t>Why not start your cruise in </a:t>
            </a:r>
            <a:r>
              <a:rPr lang="en-GB" sz="1100" dirty="0" err="1">
                <a:latin typeface="Gotham Book" panose="02000603040000020004" pitchFamily="2" charset="0"/>
              </a:rPr>
              <a:t>Kusadasi</a:t>
            </a:r>
            <a:r>
              <a:rPr lang="en-GB" sz="1100" dirty="0">
                <a:latin typeface="Gotham Book" panose="02000603040000020004" pitchFamily="2" charset="0"/>
              </a:rPr>
              <a:t>.</a:t>
            </a:r>
          </a:p>
        </p:txBody>
      </p:sp>
      <p:sp>
        <p:nvSpPr>
          <p:cNvPr id="14" name="TextBox 13">
            <a:extLst>
              <a:ext uri="{FF2B5EF4-FFF2-40B4-BE49-F238E27FC236}">
                <a16:creationId xmlns:a16="http://schemas.microsoft.com/office/drawing/2014/main" id="{16C4882F-7477-418B-9741-198CE5347CBF}"/>
              </a:ext>
            </a:extLst>
          </p:cNvPr>
          <p:cNvSpPr txBox="1"/>
          <p:nvPr/>
        </p:nvSpPr>
        <p:spPr>
          <a:xfrm>
            <a:off x="299789" y="347643"/>
            <a:ext cx="5135666" cy="59741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1" u="none" strike="noStrike" kern="1200" cap="none" spc="-300" normalizeH="0" baseline="30000" noProof="0" dirty="0">
                <a:ln>
                  <a:noFill/>
                </a:ln>
                <a:solidFill>
                  <a:schemeClr val="accent1"/>
                </a:solidFill>
                <a:effectLst/>
                <a:uLnTx/>
                <a:uFillTx/>
                <a:latin typeface="+mj-lt"/>
                <a:ea typeface="Josefin Sans" pitchFamily="2" charset="0"/>
                <a:cs typeface="+mn-cs"/>
              </a:rPr>
              <a:t>Iconic AEGEAN</a:t>
            </a:r>
          </a:p>
        </p:txBody>
      </p:sp>
      <p:sp>
        <p:nvSpPr>
          <p:cNvPr id="15" name="TextBox 14">
            <a:extLst>
              <a:ext uri="{FF2B5EF4-FFF2-40B4-BE49-F238E27FC236}">
                <a16:creationId xmlns:a16="http://schemas.microsoft.com/office/drawing/2014/main" id="{831E1812-68A5-4671-983A-EAA40A3AC402}"/>
              </a:ext>
            </a:extLst>
          </p:cNvPr>
          <p:cNvSpPr txBox="1"/>
          <p:nvPr/>
        </p:nvSpPr>
        <p:spPr>
          <a:xfrm>
            <a:off x="4354037" y="473537"/>
            <a:ext cx="5269108" cy="461665"/>
          </a:xfrm>
          <a:prstGeom prst="rect">
            <a:avLst/>
          </a:prstGeom>
          <a:noFill/>
        </p:spPr>
        <p:txBody>
          <a:bodyPr wrap="square">
            <a:spAutoFit/>
          </a:bodyPr>
          <a:lstStyle/>
          <a:p>
            <a:pPr marR="0" algn="l" rtl="0"/>
            <a:r>
              <a:rPr lang="en-GB" sz="3600" i="1" baseline="30000" dirty="0">
                <a:solidFill>
                  <a:srgbClr val="154194"/>
                </a:solidFill>
                <a:latin typeface="+mj-lt"/>
              </a:rPr>
              <a:t>4</a:t>
            </a:r>
            <a:r>
              <a:rPr lang="en-GB" sz="3600" b="0" i="1" u="none" strike="noStrike" baseline="30000" dirty="0">
                <a:solidFill>
                  <a:srgbClr val="154194"/>
                </a:solidFill>
                <a:latin typeface="+mj-lt"/>
              </a:rPr>
              <a:t> night All-Inclusive cruise</a:t>
            </a:r>
          </a:p>
        </p:txBody>
      </p:sp>
      <p:pic>
        <p:nvPicPr>
          <p:cNvPr id="16" name="Picture 15">
            <a:extLst>
              <a:ext uri="{FF2B5EF4-FFF2-40B4-BE49-F238E27FC236}">
                <a16:creationId xmlns:a16="http://schemas.microsoft.com/office/drawing/2014/main" id="{2CB49939-18C1-448E-933F-A8C4D343DD9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83268" y="1005443"/>
            <a:ext cx="4035199" cy="3451647"/>
          </a:xfrm>
          <a:prstGeom prst="rect">
            <a:avLst/>
          </a:prstGeom>
        </p:spPr>
      </p:pic>
      <p:sp>
        <p:nvSpPr>
          <p:cNvPr id="17" name="TextBox 16">
            <a:extLst>
              <a:ext uri="{FF2B5EF4-FFF2-40B4-BE49-F238E27FC236}">
                <a16:creationId xmlns:a16="http://schemas.microsoft.com/office/drawing/2014/main" id="{B655B721-4B0A-4960-80DE-7AA69C61B104}"/>
              </a:ext>
            </a:extLst>
          </p:cNvPr>
          <p:cNvSpPr txBox="1"/>
          <p:nvPr/>
        </p:nvSpPr>
        <p:spPr>
          <a:xfrm>
            <a:off x="4854902" y="4515891"/>
            <a:ext cx="2586703" cy="892552"/>
          </a:xfrm>
          <a:prstGeom prst="rect">
            <a:avLst/>
          </a:prstGeom>
          <a:noFill/>
        </p:spPr>
        <p:txBody>
          <a:bodyPr wrap="square">
            <a:spAutoFit/>
          </a:bodyPr>
          <a:lstStyle/>
          <a:p>
            <a:pPr>
              <a:spcAft>
                <a:spcPts val="200"/>
              </a:spcAft>
            </a:pPr>
            <a:r>
              <a:rPr lang="en-GB" sz="1400" b="1" dirty="0">
                <a:solidFill>
                  <a:schemeClr val="accent1"/>
                </a:solidFill>
                <a:latin typeface="Gotham Book" panose="02000603040000020004" pitchFamily="2" charset="0"/>
              </a:rPr>
              <a:t>2021 sailing dates:</a:t>
            </a:r>
          </a:p>
          <a:p>
            <a:pPr>
              <a:spcAft>
                <a:spcPts val="200"/>
              </a:spcAft>
            </a:pPr>
            <a:r>
              <a:rPr lang="en-GB" sz="1100" dirty="0">
                <a:latin typeface="Gotham Book" panose="02000603040000020004" pitchFamily="2" charset="0"/>
              </a:rPr>
              <a:t>August	30</a:t>
            </a:r>
          </a:p>
          <a:p>
            <a:pPr>
              <a:spcAft>
                <a:spcPts val="200"/>
              </a:spcAft>
            </a:pPr>
            <a:r>
              <a:rPr lang="en-GB" sz="1100" dirty="0">
                <a:latin typeface="Gotham Book" panose="02000603040000020004" pitchFamily="2" charset="0"/>
              </a:rPr>
              <a:t>September	06, 13, 20, 27</a:t>
            </a:r>
          </a:p>
          <a:p>
            <a:pPr>
              <a:spcAft>
                <a:spcPts val="200"/>
              </a:spcAft>
            </a:pPr>
            <a:r>
              <a:rPr lang="en-GB" sz="1100" dirty="0">
                <a:latin typeface="Gotham Book" panose="02000603040000020004" pitchFamily="2" charset="0"/>
              </a:rPr>
              <a:t>October	04, 11, 18</a:t>
            </a:r>
          </a:p>
        </p:txBody>
      </p:sp>
      <p:sp>
        <p:nvSpPr>
          <p:cNvPr id="18" name="TextBox 17">
            <a:extLst>
              <a:ext uri="{FF2B5EF4-FFF2-40B4-BE49-F238E27FC236}">
                <a16:creationId xmlns:a16="http://schemas.microsoft.com/office/drawing/2014/main" id="{9175B574-6B2C-452A-9FAD-227D40C61815}"/>
              </a:ext>
            </a:extLst>
          </p:cNvPr>
          <p:cNvSpPr txBox="1"/>
          <p:nvPr/>
        </p:nvSpPr>
        <p:spPr>
          <a:xfrm>
            <a:off x="7459092" y="4522428"/>
            <a:ext cx="2586703" cy="1867178"/>
          </a:xfrm>
          <a:prstGeom prst="rect">
            <a:avLst/>
          </a:prstGeom>
          <a:noFill/>
        </p:spPr>
        <p:txBody>
          <a:bodyPr wrap="square">
            <a:spAutoFit/>
          </a:bodyPr>
          <a:lstStyle/>
          <a:p>
            <a:pPr>
              <a:spcAft>
                <a:spcPts val="200"/>
              </a:spcAft>
            </a:pPr>
            <a:r>
              <a:rPr lang="en-GB" sz="1400" b="1" dirty="0">
                <a:solidFill>
                  <a:schemeClr val="accent1"/>
                </a:solidFill>
                <a:latin typeface="Gotham Book" panose="02000603040000020004" pitchFamily="2" charset="0"/>
              </a:rPr>
              <a:t>2022 sailing dates:</a:t>
            </a:r>
          </a:p>
          <a:p>
            <a:pPr>
              <a:spcAft>
                <a:spcPts val="200"/>
              </a:spcAft>
            </a:pPr>
            <a:r>
              <a:rPr lang="en-GB" sz="1100" dirty="0">
                <a:latin typeface="Gotham Book" panose="02000603040000020004" pitchFamily="2" charset="0"/>
              </a:rPr>
              <a:t>March	14, 21, 28</a:t>
            </a:r>
          </a:p>
          <a:p>
            <a:pPr>
              <a:spcAft>
                <a:spcPts val="200"/>
              </a:spcAft>
            </a:pPr>
            <a:r>
              <a:rPr lang="en-GB" sz="1100" dirty="0">
                <a:latin typeface="Gotham Book" panose="02000603040000020004" pitchFamily="2" charset="0"/>
              </a:rPr>
              <a:t>April	04, 11, 18, 25</a:t>
            </a:r>
          </a:p>
          <a:p>
            <a:pPr>
              <a:spcAft>
                <a:spcPts val="200"/>
              </a:spcAft>
            </a:pPr>
            <a:r>
              <a:rPr lang="en-GB" sz="1100" dirty="0">
                <a:latin typeface="Gotham Book" panose="02000603040000020004" pitchFamily="2" charset="0"/>
              </a:rPr>
              <a:t>May	02, 09, 16, 23, 30</a:t>
            </a:r>
          </a:p>
          <a:p>
            <a:pPr>
              <a:spcAft>
                <a:spcPts val="200"/>
              </a:spcAft>
            </a:pPr>
            <a:r>
              <a:rPr lang="en-GB" sz="1100" dirty="0">
                <a:latin typeface="Gotham Book" panose="02000603040000020004" pitchFamily="2" charset="0"/>
              </a:rPr>
              <a:t>June	06, 13, 20, 27</a:t>
            </a:r>
          </a:p>
          <a:p>
            <a:pPr>
              <a:spcAft>
                <a:spcPts val="200"/>
              </a:spcAft>
            </a:pPr>
            <a:r>
              <a:rPr lang="en-GB" sz="1100" dirty="0">
                <a:latin typeface="Gotham Book" panose="02000603040000020004" pitchFamily="2" charset="0"/>
              </a:rPr>
              <a:t>July	04, 11, 18, 25</a:t>
            </a:r>
          </a:p>
          <a:p>
            <a:pPr>
              <a:spcAft>
                <a:spcPts val="200"/>
              </a:spcAft>
            </a:pPr>
            <a:r>
              <a:rPr lang="en-GB" sz="1100" dirty="0">
                <a:latin typeface="Gotham Book" panose="02000603040000020004" pitchFamily="2" charset="0"/>
              </a:rPr>
              <a:t>August	01, 08, 15, 22, 29</a:t>
            </a:r>
          </a:p>
          <a:p>
            <a:pPr>
              <a:spcAft>
                <a:spcPts val="200"/>
              </a:spcAft>
            </a:pPr>
            <a:r>
              <a:rPr lang="en-GB" sz="1100" dirty="0">
                <a:latin typeface="Gotham Book" panose="02000603040000020004" pitchFamily="2" charset="0"/>
              </a:rPr>
              <a:t>September	05, 12, 19, 26</a:t>
            </a:r>
          </a:p>
          <a:p>
            <a:pPr>
              <a:spcAft>
                <a:spcPts val="200"/>
              </a:spcAft>
            </a:pPr>
            <a:r>
              <a:rPr lang="en-GB" sz="1100" dirty="0">
                <a:latin typeface="Gotham Book" panose="02000603040000020004" pitchFamily="2" charset="0"/>
              </a:rPr>
              <a:t>October	03, 10, 17, 24</a:t>
            </a:r>
          </a:p>
        </p:txBody>
      </p:sp>
    </p:spTree>
    <p:extLst>
      <p:ext uri="{BB962C8B-B14F-4D97-AF65-F5344CB8AC3E}">
        <p14:creationId xmlns:p14="http://schemas.microsoft.com/office/powerpoint/2010/main" val="3331939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sky, nature, outdoor, mountain&#10;&#10;Description automatically generated">
            <a:extLst>
              <a:ext uri="{FF2B5EF4-FFF2-40B4-BE49-F238E27FC236}">
                <a16:creationId xmlns:a16="http://schemas.microsoft.com/office/drawing/2014/main" id="{97AA19CB-06EB-4CF9-A8CC-48D0A35A67A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1" y="868680"/>
            <a:ext cx="12191238" cy="5989320"/>
          </a:xfrm>
          <a:prstGeom prst="rect">
            <a:avLst/>
          </a:prstGeom>
        </p:spPr>
      </p:pic>
      <p:pic>
        <p:nvPicPr>
          <p:cNvPr id="5" name="Picture 4" descr="A picture containing building, building material, brick, stone&#10;&#10;Description automatically generated">
            <a:extLst>
              <a:ext uri="{FF2B5EF4-FFF2-40B4-BE49-F238E27FC236}">
                <a16:creationId xmlns:a16="http://schemas.microsoft.com/office/drawing/2014/main" id="{E0BDB976-E3D8-410F-9713-1B7879F56CE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4783" y="1658829"/>
            <a:ext cx="3571438" cy="2597227"/>
          </a:xfrm>
          <a:prstGeom prst="rect">
            <a:avLst/>
          </a:prstGeom>
        </p:spPr>
      </p:pic>
      <p:pic>
        <p:nvPicPr>
          <p:cNvPr id="7" name="Picture 6" descr="A picture containing snow, fresh&#10;&#10;Description automatically generated">
            <a:extLst>
              <a:ext uri="{FF2B5EF4-FFF2-40B4-BE49-F238E27FC236}">
                <a16:creationId xmlns:a16="http://schemas.microsoft.com/office/drawing/2014/main" id="{46AFD133-BF3C-4752-9AC2-8057EB31282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433619" y="1632320"/>
            <a:ext cx="3578661" cy="2597226"/>
          </a:xfrm>
          <a:prstGeom prst="rect">
            <a:avLst/>
          </a:prstGeom>
        </p:spPr>
      </p:pic>
      <p:sp>
        <p:nvSpPr>
          <p:cNvPr id="4" name="TextBox 3">
            <a:extLst>
              <a:ext uri="{FF2B5EF4-FFF2-40B4-BE49-F238E27FC236}">
                <a16:creationId xmlns:a16="http://schemas.microsoft.com/office/drawing/2014/main" id="{A8F8F0CC-684D-4CEE-B79B-349B94A835CB}"/>
              </a:ext>
            </a:extLst>
          </p:cNvPr>
          <p:cNvSpPr txBox="1"/>
          <p:nvPr/>
        </p:nvSpPr>
        <p:spPr>
          <a:xfrm>
            <a:off x="299789" y="347643"/>
            <a:ext cx="5135666" cy="59741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1" u="none" strike="noStrike" kern="1200" cap="none" spc="-300" normalizeH="0" baseline="30000" noProof="0" dirty="0">
                <a:ln>
                  <a:noFill/>
                </a:ln>
                <a:solidFill>
                  <a:schemeClr val="accent1"/>
                </a:solidFill>
                <a:effectLst/>
                <a:uLnTx/>
                <a:uFillTx/>
                <a:latin typeface="+mj-lt"/>
                <a:ea typeface="Josefin Sans" pitchFamily="2" charset="0"/>
                <a:cs typeface="+mn-cs"/>
              </a:rPr>
              <a:t>Iconic AEGEAN</a:t>
            </a:r>
          </a:p>
        </p:txBody>
      </p:sp>
      <p:sp>
        <p:nvSpPr>
          <p:cNvPr id="8" name="TextBox 7">
            <a:extLst>
              <a:ext uri="{FF2B5EF4-FFF2-40B4-BE49-F238E27FC236}">
                <a16:creationId xmlns:a16="http://schemas.microsoft.com/office/drawing/2014/main" id="{7EC372D3-4E11-49CE-9839-615973BC6BD6}"/>
              </a:ext>
            </a:extLst>
          </p:cNvPr>
          <p:cNvSpPr txBox="1"/>
          <p:nvPr/>
        </p:nvSpPr>
        <p:spPr>
          <a:xfrm>
            <a:off x="4125580" y="473537"/>
            <a:ext cx="5269108" cy="461665"/>
          </a:xfrm>
          <a:prstGeom prst="rect">
            <a:avLst/>
          </a:prstGeom>
          <a:noFill/>
        </p:spPr>
        <p:txBody>
          <a:bodyPr wrap="square">
            <a:spAutoFit/>
          </a:bodyPr>
          <a:lstStyle/>
          <a:p>
            <a:pPr marR="0" algn="l" rtl="0"/>
            <a:r>
              <a:rPr lang="en-GB" sz="3600" b="0" i="1" u="none" strike="noStrike" baseline="30000" dirty="0">
                <a:solidFill>
                  <a:srgbClr val="154194"/>
                </a:solidFill>
                <a:latin typeface="+mj-lt"/>
              </a:rPr>
              <a:t>Pre-Book Excursions Package</a:t>
            </a:r>
          </a:p>
        </p:txBody>
      </p:sp>
      <p:sp>
        <p:nvSpPr>
          <p:cNvPr id="9" name="Rectangle 8">
            <a:extLst>
              <a:ext uri="{FF2B5EF4-FFF2-40B4-BE49-F238E27FC236}">
                <a16:creationId xmlns:a16="http://schemas.microsoft.com/office/drawing/2014/main" id="{49C5DA49-4A0E-4D67-A267-470A9080DF6C}"/>
              </a:ext>
            </a:extLst>
          </p:cNvPr>
          <p:cNvSpPr/>
          <p:nvPr/>
        </p:nvSpPr>
        <p:spPr>
          <a:xfrm>
            <a:off x="9691575" y="-1"/>
            <a:ext cx="2499618" cy="6861305"/>
          </a:xfrm>
          <a:custGeom>
            <a:avLst/>
            <a:gdLst>
              <a:gd name="connsiteX0" fmla="*/ 0 w 3403002"/>
              <a:gd name="connsiteY0" fmla="*/ 0 h 6858000"/>
              <a:gd name="connsiteX1" fmla="*/ 3403002 w 3403002"/>
              <a:gd name="connsiteY1" fmla="*/ 0 h 6858000"/>
              <a:gd name="connsiteX2" fmla="*/ 3403002 w 3403002"/>
              <a:gd name="connsiteY2" fmla="*/ 6858000 h 6858000"/>
              <a:gd name="connsiteX3" fmla="*/ 0 w 3403002"/>
              <a:gd name="connsiteY3" fmla="*/ 6858000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925158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72583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61566 w 3403002"/>
              <a:gd name="connsiteY3" fmla="*/ 6792882 h 6858000"/>
              <a:gd name="connsiteX4" fmla="*/ 0 w 3403002"/>
              <a:gd name="connsiteY4" fmla="*/ 0 h 6858000"/>
              <a:gd name="connsiteX0" fmla="*/ 0 w 3403002"/>
              <a:gd name="connsiteY0" fmla="*/ 0 h 6792882"/>
              <a:gd name="connsiteX1" fmla="*/ 3403002 w 3403002"/>
              <a:gd name="connsiteY1" fmla="*/ 0 h 6792882"/>
              <a:gd name="connsiteX2" fmla="*/ 2907243 w 3403002"/>
              <a:gd name="connsiteY2" fmla="*/ 6640561 h 6792882"/>
              <a:gd name="connsiteX3" fmla="*/ 1161566 w 3403002"/>
              <a:gd name="connsiteY3" fmla="*/ 6792882 h 6792882"/>
              <a:gd name="connsiteX4" fmla="*/ 0 w 3403002"/>
              <a:gd name="connsiteY4" fmla="*/ 0 h 6792882"/>
              <a:gd name="connsiteX0" fmla="*/ 0 w 3403002"/>
              <a:gd name="connsiteY0" fmla="*/ 0 h 6792882"/>
              <a:gd name="connsiteX1" fmla="*/ 3403002 w 3403002"/>
              <a:gd name="connsiteY1" fmla="*/ 0 h 6792882"/>
              <a:gd name="connsiteX2" fmla="*/ 2499618 w 3403002"/>
              <a:gd name="connsiteY2" fmla="*/ 6771023 h 6792882"/>
              <a:gd name="connsiteX3" fmla="*/ 1161566 w 3403002"/>
              <a:gd name="connsiteY3" fmla="*/ 6792882 h 6792882"/>
              <a:gd name="connsiteX4" fmla="*/ 0 w 3403002"/>
              <a:gd name="connsiteY4" fmla="*/ 0 h 6792882"/>
              <a:gd name="connsiteX0" fmla="*/ 0 w 2499618"/>
              <a:gd name="connsiteY0" fmla="*/ 0 h 6792882"/>
              <a:gd name="connsiteX1" fmla="*/ 2444535 w 2499618"/>
              <a:gd name="connsiteY1" fmla="*/ 65231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92882"/>
              <a:gd name="connsiteX1" fmla="*/ 2488602 w 2499618"/>
              <a:gd name="connsiteY1" fmla="*/ 0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761109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697562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43526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9504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618" h="6771023">
                <a:moveTo>
                  <a:pt x="0" y="0"/>
                </a:moveTo>
                <a:lnTo>
                  <a:pt x="2495042" y="0"/>
                </a:lnTo>
                <a:cubicBezTo>
                  <a:pt x="2496567" y="2257008"/>
                  <a:pt x="2498093" y="4514015"/>
                  <a:pt x="2499618" y="6771023"/>
                </a:cubicBezTo>
                <a:lnTo>
                  <a:pt x="1161566" y="6767464"/>
                </a:lnTo>
                <a:lnTo>
                  <a:pt x="0" y="0"/>
                </a:lnTo>
                <a:close/>
              </a:path>
            </a:pathLst>
          </a:cu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10;&#10;Description automatically generated">
            <a:extLst>
              <a:ext uri="{FF2B5EF4-FFF2-40B4-BE49-F238E27FC236}">
                <a16:creationId xmlns:a16="http://schemas.microsoft.com/office/drawing/2014/main" id="{AC840DF4-209F-4B50-B961-761C71D3CB0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92475" y="-111532"/>
            <a:ext cx="2299525" cy="2106622"/>
          </a:xfrm>
          <a:prstGeom prst="rect">
            <a:avLst/>
          </a:prstGeom>
        </p:spPr>
      </p:pic>
      <p:sp>
        <p:nvSpPr>
          <p:cNvPr id="20" name="Rectangle 19">
            <a:extLst>
              <a:ext uri="{FF2B5EF4-FFF2-40B4-BE49-F238E27FC236}">
                <a16:creationId xmlns:a16="http://schemas.microsoft.com/office/drawing/2014/main" id="{BD542D20-B5D0-4913-9548-290216120220}"/>
              </a:ext>
            </a:extLst>
          </p:cNvPr>
          <p:cNvSpPr/>
          <p:nvPr/>
        </p:nvSpPr>
        <p:spPr>
          <a:xfrm>
            <a:off x="4351230" y="4353386"/>
            <a:ext cx="3695242" cy="461665"/>
          </a:xfrm>
          <a:prstGeom prst="rect">
            <a:avLst/>
          </a:prstGeom>
        </p:spPr>
        <p:txBody>
          <a:bodyPr wrap="none">
            <a:spAutoFit/>
          </a:bodyPr>
          <a:lstStyle/>
          <a:p>
            <a:r>
              <a:rPr lang="en-GB" b="1" baseline="30000" dirty="0">
                <a:solidFill>
                  <a:schemeClr val="accent1"/>
                </a:solidFill>
                <a:latin typeface="Roboto" panose="02000000000000000000" pitchFamily="2" charset="0"/>
                <a:ea typeface="Roboto" panose="02000000000000000000" pitchFamily="2" charset="0"/>
              </a:rPr>
              <a:t>Spectacular </a:t>
            </a:r>
            <a:r>
              <a:rPr lang="en-GB" b="1" baseline="30000" dirty="0" err="1">
                <a:solidFill>
                  <a:schemeClr val="accent1"/>
                </a:solidFill>
                <a:latin typeface="Roboto" panose="02000000000000000000" pitchFamily="2" charset="0"/>
                <a:ea typeface="Roboto" panose="02000000000000000000" pitchFamily="2" charset="0"/>
              </a:rPr>
              <a:t>Oia</a:t>
            </a:r>
            <a:r>
              <a:rPr lang="en-GB" b="1" baseline="30000" dirty="0">
                <a:solidFill>
                  <a:schemeClr val="accent1"/>
                </a:solidFill>
                <a:latin typeface="Roboto" panose="02000000000000000000" pitchFamily="2" charset="0"/>
                <a:ea typeface="Roboto" panose="02000000000000000000" pitchFamily="2" charset="0"/>
              </a:rPr>
              <a:t> Village perched on the Caldera rim</a:t>
            </a:r>
            <a:br>
              <a:rPr lang="en-GB" b="1" baseline="30000" dirty="0">
                <a:solidFill>
                  <a:schemeClr val="accent1"/>
                </a:solidFill>
                <a:latin typeface="Roboto" panose="02000000000000000000" pitchFamily="2" charset="0"/>
                <a:ea typeface="Roboto" panose="02000000000000000000" pitchFamily="2" charset="0"/>
              </a:rPr>
            </a:br>
            <a:r>
              <a:rPr lang="en-GB" baseline="30000" dirty="0">
                <a:solidFill>
                  <a:schemeClr val="accent1"/>
                </a:solidFill>
                <a:latin typeface="Roboto" panose="02000000000000000000" pitchFamily="2" charset="0"/>
                <a:ea typeface="Roboto" panose="02000000000000000000" pitchFamily="2" charset="0"/>
              </a:rPr>
              <a:t>Duration: Half day  |  Tour code: SAN - 01</a:t>
            </a:r>
          </a:p>
        </p:txBody>
      </p:sp>
      <p:sp>
        <p:nvSpPr>
          <p:cNvPr id="21" name="Rectangle 20">
            <a:extLst>
              <a:ext uri="{FF2B5EF4-FFF2-40B4-BE49-F238E27FC236}">
                <a16:creationId xmlns:a16="http://schemas.microsoft.com/office/drawing/2014/main" id="{6FCDCC18-A588-4FF0-9A12-B2F55586F766}"/>
              </a:ext>
            </a:extLst>
          </p:cNvPr>
          <p:cNvSpPr/>
          <p:nvPr/>
        </p:nvSpPr>
        <p:spPr>
          <a:xfrm>
            <a:off x="401672" y="4353386"/>
            <a:ext cx="3866764" cy="461665"/>
          </a:xfrm>
          <a:prstGeom prst="rect">
            <a:avLst/>
          </a:prstGeom>
        </p:spPr>
        <p:txBody>
          <a:bodyPr wrap="none">
            <a:spAutoFit/>
          </a:bodyPr>
          <a:lstStyle/>
          <a:p>
            <a:r>
              <a:rPr lang="en-GB" b="1" baseline="30000" dirty="0">
                <a:solidFill>
                  <a:schemeClr val="accent1"/>
                </a:solidFill>
                <a:latin typeface="Roboto" panose="02000000000000000000" pitchFamily="2" charset="0"/>
                <a:ea typeface="Roboto" panose="02000000000000000000" pitchFamily="2" charset="0"/>
              </a:rPr>
              <a:t>Minoan Palace of Knossos - 1st European Civilisation</a:t>
            </a:r>
          </a:p>
          <a:p>
            <a:r>
              <a:rPr lang="en-GB" baseline="30000" dirty="0">
                <a:solidFill>
                  <a:schemeClr val="accent1"/>
                </a:solidFill>
                <a:latin typeface="Roboto" panose="02000000000000000000" pitchFamily="2" charset="0"/>
                <a:ea typeface="Roboto" panose="02000000000000000000" pitchFamily="2" charset="0"/>
              </a:rPr>
              <a:t>Duration: Half day  |  Tour code: HER - 02</a:t>
            </a:r>
          </a:p>
        </p:txBody>
      </p:sp>
      <p:sp>
        <p:nvSpPr>
          <p:cNvPr id="22" name="Rectangle 21">
            <a:extLst>
              <a:ext uri="{FF2B5EF4-FFF2-40B4-BE49-F238E27FC236}">
                <a16:creationId xmlns:a16="http://schemas.microsoft.com/office/drawing/2014/main" id="{1D39AF4A-0B1B-4C4D-8366-C77D5860B570}"/>
              </a:ext>
            </a:extLst>
          </p:cNvPr>
          <p:cNvSpPr/>
          <p:nvPr/>
        </p:nvSpPr>
        <p:spPr>
          <a:xfrm>
            <a:off x="474783" y="1644944"/>
            <a:ext cx="1224000" cy="316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tangle 22">
            <a:extLst>
              <a:ext uri="{FF2B5EF4-FFF2-40B4-BE49-F238E27FC236}">
                <a16:creationId xmlns:a16="http://schemas.microsoft.com/office/drawing/2014/main" id="{33779CE0-D685-45A6-9E42-16CCC362437C}"/>
              </a:ext>
            </a:extLst>
          </p:cNvPr>
          <p:cNvSpPr/>
          <p:nvPr/>
        </p:nvSpPr>
        <p:spPr>
          <a:xfrm>
            <a:off x="474782" y="1658829"/>
            <a:ext cx="1541366" cy="400110"/>
          </a:xfrm>
          <a:prstGeom prst="rect">
            <a:avLst/>
          </a:prstGeom>
        </p:spPr>
        <p:txBody>
          <a:bodyPr wrap="square">
            <a:spAutoFit/>
          </a:bodyPr>
          <a:lstStyle/>
          <a:p>
            <a:r>
              <a:rPr lang="en-GB" sz="2000" b="1" baseline="30000" dirty="0">
                <a:solidFill>
                  <a:schemeClr val="bg1"/>
                </a:solidFill>
                <a:latin typeface="Roboto" panose="02000000000000000000" pitchFamily="2" charset="0"/>
              </a:rPr>
              <a:t>HERAKLION</a:t>
            </a:r>
            <a:endParaRPr lang="en-GB" sz="2000" b="1" dirty="0"/>
          </a:p>
        </p:txBody>
      </p:sp>
      <p:sp>
        <p:nvSpPr>
          <p:cNvPr id="24" name="Rectangle 23">
            <a:extLst>
              <a:ext uri="{FF2B5EF4-FFF2-40B4-BE49-F238E27FC236}">
                <a16:creationId xmlns:a16="http://schemas.microsoft.com/office/drawing/2014/main" id="{B985A5CC-4512-4EEC-90C7-2786433AC437}"/>
              </a:ext>
            </a:extLst>
          </p:cNvPr>
          <p:cNvSpPr/>
          <p:nvPr/>
        </p:nvSpPr>
        <p:spPr>
          <a:xfrm>
            <a:off x="4434426" y="1632320"/>
            <a:ext cx="1206792" cy="316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B2941A34-9289-4C3E-855D-C3FA54321FAE}"/>
              </a:ext>
            </a:extLst>
          </p:cNvPr>
          <p:cNvSpPr/>
          <p:nvPr/>
        </p:nvSpPr>
        <p:spPr>
          <a:xfrm>
            <a:off x="4434425" y="1646205"/>
            <a:ext cx="1541366" cy="400110"/>
          </a:xfrm>
          <a:prstGeom prst="rect">
            <a:avLst/>
          </a:prstGeom>
        </p:spPr>
        <p:txBody>
          <a:bodyPr wrap="square">
            <a:spAutoFit/>
          </a:bodyPr>
          <a:lstStyle/>
          <a:p>
            <a:r>
              <a:rPr lang="en-GB" sz="2000" b="1" baseline="30000" dirty="0">
                <a:solidFill>
                  <a:schemeClr val="bg1"/>
                </a:solidFill>
                <a:latin typeface="Roboto" panose="02000000000000000000" pitchFamily="2" charset="0"/>
              </a:rPr>
              <a:t>SANTORINI</a:t>
            </a:r>
            <a:endParaRPr lang="en-GB" sz="2000" b="1" dirty="0"/>
          </a:p>
        </p:txBody>
      </p:sp>
      <p:pic>
        <p:nvPicPr>
          <p:cNvPr id="39" name="Picture 38" descr="Shape, circle&#10;&#10;Description automatically generated">
            <a:extLst>
              <a:ext uri="{FF2B5EF4-FFF2-40B4-BE49-F238E27FC236}">
                <a16:creationId xmlns:a16="http://schemas.microsoft.com/office/drawing/2014/main" id="{98B18499-2B1F-40F9-9E95-3C4B1A4ECF5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21780" y="434340"/>
            <a:ext cx="4732020" cy="4732020"/>
          </a:xfrm>
          <a:prstGeom prst="rect">
            <a:avLst/>
          </a:prstGeom>
        </p:spPr>
      </p:pic>
      <p:sp>
        <p:nvSpPr>
          <p:cNvPr id="41" name="TextBox 40">
            <a:extLst>
              <a:ext uri="{FF2B5EF4-FFF2-40B4-BE49-F238E27FC236}">
                <a16:creationId xmlns:a16="http://schemas.microsoft.com/office/drawing/2014/main" id="{1BBF8B39-F543-4E74-9784-DB4D88588886}"/>
              </a:ext>
            </a:extLst>
          </p:cNvPr>
          <p:cNvSpPr txBox="1"/>
          <p:nvPr/>
        </p:nvSpPr>
        <p:spPr>
          <a:xfrm>
            <a:off x="8148076" y="2396795"/>
            <a:ext cx="1779007" cy="1061829"/>
          </a:xfrm>
          <a:prstGeom prst="rect">
            <a:avLst/>
          </a:prstGeom>
          <a:noFill/>
        </p:spPr>
        <p:txBody>
          <a:bodyPr wrap="square">
            <a:spAutoFit/>
          </a:bodyPr>
          <a:lstStyle/>
          <a:p>
            <a:pPr algn="ctr">
              <a:lnSpc>
                <a:spcPts val="2700"/>
              </a:lnSpc>
            </a:pPr>
            <a:r>
              <a:rPr lang="en-GB" sz="4000" b="0" i="1" u="none" strike="noStrike" baseline="30000" dirty="0">
                <a:solidFill>
                  <a:schemeClr val="accent1"/>
                </a:solidFill>
                <a:latin typeface="+mj-lt"/>
              </a:rPr>
              <a:t>SPECIAL</a:t>
            </a:r>
            <a:r>
              <a:rPr lang="en-GB" sz="4000" i="1" baseline="30000" dirty="0">
                <a:solidFill>
                  <a:schemeClr val="accent1"/>
                </a:solidFill>
                <a:latin typeface="+mj-lt"/>
              </a:rPr>
              <a:t>OFFER</a:t>
            </a:r>
          </a:p>
          <a:p>
            <a:endParaRPr lang="en-GB" dirty="0">
              <a:solidFill>
                <a:schemeClr val="accent1"/>
              </a:solidFill>
            </a:endParaRPr>
          </a:p>
        </p:txBody>
      </p:sp>
      <p:sp>
        <p:nvSpPr>
          <p:cNvPr id="42" name="Rectangle 41">
            <a:extLst>
              <a:ext uri="{FF2B5EF4-FFF2-40B4-BE49-F238E27FC236}">
                <a16:creationId xmlns:a16="http://schemas.microsoft.com/office/drawing/2014/main" id="{F2980955-B58D-451E-A07D-AC508587D35A}"/>
              </a:ext>
            </a:extLst>
          </p:cNvPr>
          <p:cNvSpPr/>
          <p:nvPr/>
        </p:nvSpPr>
        <p:spPr>
          <a:xfrm>
            <a:off x="10216005" y="2328215"/>
            <a:ext cx="1784350" cy="830997"/>
          </a:xfrm>
          <a:prstGeom prst="rect">
            <a:avLst/>
          </a:prstGeom>
        </p:spPr>
        <p:txBody>
          <a:bodyPr wrap="square">
            <a:spAutoFit/>
          </a:bodyPr>
          <a:lstStyle/>
          <a:p>
            <a:pPr algn="ctr"/>
            <a:r>
              <a:rPr lang="en-GB" baseline="30000" dirty="0">
                <a:solidFill>
                  <a:schemeClr val="bg1"/>
                </a:solidFill>
                <a:latin typeface="Roboto" panose="02000000000000000000" pitchFamily="2" charset="0"/>
              </a:rPr>
              <a:t>For our full range of excursions please </a:t>
            </a:r>
            <a:br>
              <a:rPr lang="en-GB" baseline="30000" dirty="0">
                <a:solidFill>
                  <a:schemeClr val="bg1"/>
                </a:solidFill>
                <a:latin typeface="Roboto" panose="02000000000000000000" pitchFamily="2" charset="0"/>
              </a:rPr>
            </a:br>
            <a:r>
              <a:rPr lang="en-GB" baseline="30000" dirty="0">
                <a:solidFill>
                  <a:schemeClr val="bg1"/>
                </a:solidFill>
                <a:latin typeface="Roboto" panose="02000000000000000000" pitchFamily="2" charset="0"/>
              </a:rPr>
              <a:t>ask for our special brochure</a:t>
            </a:r>
          </a:p>
        </p:txBody>
      </p:sp>
      <p:sp>
        <p:nvSpPr>
          <p:cNvPr id="19" name="Rectangle 18">
            <a:extLst>
              <a:ext uri="{FF2B5EF4-FFF2-40B4-BE49-F238E27FC236}">
                <a16:creationId xmlns:a16="http://schemas.microsoft.com/office/drawing/2014/main" id="{FFA3AD3E-3DBF-44B3-B089-8141AA726039}"/>
              </a:ext>
            </a:extLst>
          </p:cNvPr>
          <p:cNvSpPr/>
          <p:nvPr/>
        </p:nvSpPr>
        <p:spPr>
          <a:xfrm>
            <a:off x="8206725" y="3022393"/>
            <a:ext cx="1699384" cy="584775"/>
          </a:xfrm>
          <a:prstGeom prst="rect">
            <a:avLst/>
          </a:prstGeom>
        </p:spPr>
        <p:txBody>
          <a:bodyPr wrap="square">
            <a:spAutoFit/>
          </a:bodyPr>
          <a:lstStyle/>
          <a:p>
            <a:pPr algn="ctr"/>
            <a:r>
              <a:rPr lang="en-GB" sz="2400" baseline="30000" dirty="0">
                <a:solidFill>
                  <a:schemeClr val="accent1"/>
                </a:solidFill>
                <a:latin typeface="Roboto" panose="02000000000000000000" pitchFamily="2" charset="0"/>
              </a:rPr>
              <a:t>Book More,</a:t>
            </a:r>
            <a:br>
              <a:rPr lang="en-GB" sz="2400" baseline="30000" dirty="0">
                <a:solidFill>
                  <a:schemeClr val="accent1"/>
                </a:solidFill>
                <a:latin typeface="Roboto" panose="02000000000000000000" pitchFamily="2" charset="0"/>
              </a:rPr>
            </a:br>
            <a:r>
              <a:rPr lang="en-GB" sz="2400" baseline="30000" dirty="0">
                <a:solidFill>
                  <a:schemeClr val="accent1"/>
                </a:solidFill>
                <a:latin typeface="Roboto" panose="02000000000000000000" pitchFamily="2" charset="0"/>
              </a:rPr>
              <a:t>Save More</a:t>
            </a:r>
          </a:p>
        </p:txBody>
      </p:sp>
    </p:spTree>
    <p:extLst>
      <p:ext uri="{BB962C8B-B14F-4D97-AF65-F5344CB8AC3E}">
        <p14:creationId xmlns:p14="http://schemas.microsoft.com/office/powerpoint/2010/main" val="1550062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F4DE3D6-E7E0-4AED-AD7A-7FAE2CB49E9B}"/>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p:blipFill>
        <p:spPr>
          <a:xfrm>
            <a:off x="6081714" y="10"/>
            <a:ext cx="6111485" cy="6857990"/>
          </a:xfrm>
          <a:noFill/>
        </p:spPr>
      </p:pic>
      <p:sp>
        <p:nvSpPr>
          <p:cNvPr id="3" name="Title 2">
            <a:extLst>
              <a:ext uri="{FF2B5EF4-FFF2-40B4-BE49-F238E27FC236}">
                <a16:creationId xmlns:a16="http://schemas.microsoft.com/office/drawing/2014/main" id="{84D2B84F-2B1C-4C78-859B-3E606C2BA9DD}"/>
              </a:ext>
            </a:extLst>
          </p:cNvPr>
          <p:cNvSpPr>
            <a:spLocks noGrp="1"/>
          </p:cNvSpPr>
          <p:nvPr>
            <p:ph type="ctrTitle"/>
          </p:nvPr>
        </p:nvSpPr>
        <p:spPr>
          <a:xfrm>
            <a:off x="778058" y="1545589"/>
            <a:ext cx="5040000" cy="3443914"/>
          </a:xfrm>
        </p:spPr>
        <p:txBody>
          <a:bodyPr anchor="t">
            <a:normAutofit/>
          </a:bodyPr>
          <a:lstStyle/>
          <a:p>
            <a:r>
              <a:rPr lang="en-GB" dirty="0"/>
              <a:t>OUR SHIPS</a:t>
            </a:r>
          </a:p>
        </p:txBody>
      </p:sp>
      <p:sp>
        <p:nvSpPr>
          <p:cNvPr id="13" name="Slide Number Placeholder 5">
            <a:extLst>
              <a:ext uri="{FF2B5EF4-FFF2-40B4-BE49-F238E27FC236}">
                <a16:creationId xmlns:a16="http://schemas.microsoft.com/office/drawing/2014/main" id="{6573632D-1368-4AEA-A41A-D228EA9C1EAF}"/>
              </a:ext>
            </a:extLst>
          </p:cNvPr>
          <p:cNvSpPr>
            <a:spLocks noGrp="1"/>
          </p:cNvSpPr>
          <p:nvPr>
            <p:ph type="sldNum" sz="quarter" idx="18"/>
          </p:nvPr>
        </p:nvSpPr>
        <p:spPr>
          <a:xfrm>
            <a:off x="1446936" y="6223703"/>
            <a:ext cx="388800" cy="252000"/>
          </a:xfrm>
        </p:spPr>
        <p:txBody>
          <a:bodyPr/>
          <a:lstStyle/>
          <a:p>
            <a:pPr>
              <a:spcAft>
                <a:spcPts val="600"/>
              </a:spcAft>
            </a:pPr>
            <a:fld id="{1336C48C-F87C-4E4B-81EF-5027B17D1F61}" type="slidenum">
              <a:rPr lang="en-GB" noProof="1" smtClean="0"/>
              <a:pPr>
                <a:spcAft>
                  <a:spcPts val="600"/>
                </a:spcAft>
              </a:pPr>
              <a:t>44</a:t>
            </a:fld>
            <a:endParaRPr lang="en-GB" noProof="1"/>
          </a:p>
        </p:txBody>
      </p:sp>
      <p:sp>
        <p:nvSpPr>
          <p:cNvPr id="6" name="Slide Number Placeholder 5" hidden="1">
            <a:extLst>
              <a:ext uri="{FF2B5EF4-FFF2-40B4-BE49-F238E27FC236}">
                <a16:creationId xmlns:a16="http://schemas.microsoft.com/office/drawing/2014/main" id="{A8B7AAC6-B8BB-421C-BE21-B648605F434C}"/>
              </a:ext>
            </a:extLst>
          </p:cNvPr>
          <p:cNvSpPr>
            <a:spLocks noGrp="1"/>
          </p:cNvSpPr>
          <p:nvPr>
            <p:ph type="sldNum" sz="quarter" idx="4294967295"/>
          </p:nvPr>
        </p:nvSpPr>
        <p:spPr>
          <a:xfrm>
            <a:off x="1446936" y="6223703"/>
            <a:ext cx="388800" cy="252000"/>
          </a:xfrm>
        </p:spPr>
        <p:txBody>
          <a:bodyPr/>
          <a:lstStyle/>
          <a:p>
            <a:pPr>
              <a:spcAft>
                <a:spcPts val="600"/>
              </a:spcAft>
            </a:pPr>
            <a:fld id="{1336C48C-F87C-4E4B-81EF-5027B17D1F61}" type="slidenum">
              <a:rPr lang="en-GB" noProof="1" smtClean="0"/>
              <a:pPr>
                <a:spcAft>
                  <a:spcPts val="600"/>
                </a:spcAft>
              </a:pPr>
              <a:t>44</a:t>
            </a:fld>
            <a:endParaRPr lang="en-GB" noProof="1"/>
          </a:p>
        </p:txBody>
      </p:sp>
      <p:pic>
        <p:nvPicPr>
          <p:cNvPr id="10" name="Picture 9">
            <a:extLst>
              <a:ext uri="{FF2B5EF4-FFF2-40B4-BE49-F238E27FC236}">
                <a16:creationId xmlns:a16="http://schemas.microsoft.com/office/drawing/2014/main" id="{E30457D9-FAF1-4382-A649-F52648D37B0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388904" y="2300578"/>
            <a:ext cx="6858000" cy="6858000"/>
          </a:xfrm>
          <a:prstGeom prst="rect">
            <a:avLst/>
          </a:prstGeom>
        </p:spPr>
      </p:pic>
    </p:spTree>
    <p:extLst>
      <p:ext uri="{BB962C8B-B14F-4D97-AF65-F5344CB8AC3E}">
        <p14:creationId xmlns:p14="http://schemas.microsoft.com/office/powerpoint/2010/main" val="3207978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6AA8E8C-4A1A-4D59-836C-A50C41A85B52}"/>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216127" y="3960775"/>
            <a:ext cx="4900824" cy="2897226"/>
          </a:xfrm>
          <a:prstGeom prst="rect">
            <a:avLst/>
          </a:prstGeom>
        </p:spPr>
      </p:pic>
      <p:pic>
        <p:nvPicPr>
          <p:cNvPr id="13" name="Picture 12">
            <a:extLst>
              <a:ext uri="{FF2B5EF4-FFF2-40B4-BE49-F238E27FC236}">
                <a16:creationId xmlns:a16="http://schemas.microsoft.com/office/drawing/2014/main" id="{396AFA70-D02F-483F-B1CF-4B716541E30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216126" y="859536"/>
            <a:ext cx="4180601" cy="3044759"/>
          </a:xfrm>
          <a:prstGeom prst="rect">
            <a:avLst/>
          </a:prstGeom>
        </p:spPr>
      </p:pic>
      <p:pic>
        <p:nvPicPr>
          <p:cNvPr id="6" name="Picture 5">
            <a:extLst>
              <a:ext uri="{FF2B5EF4-FFF2-40B4-BE49-F238E27FC236}">
                <a16:creationId xmlns:a16="http://schemas.microsoft.com/office/drawing/2014/main" id="{0FA1EE71-C6E1-4A3E-BEE7-A553C3F1030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859536"/>
            <a:ext cx="6160546" cy="5998464"/>
          </a:xfrm>
          <a:prstGeom prst="rect">
            <a:avLst/>
          </a:prstGeom>
        </p:spPr>
      </p:pic>
      <p:sp>
        <p:nvSpPr>
          <p:cNvPr id="3" name="Rectangle 2">
            <a:extLst>
              <a:ext uri="{FF2B5EF4-FFF2-40B4-BE49-F238E27FC236}">
                <a16:creationId xmlns:a16="http://schemas.microsoft.com/office/drawing/2014/main" id="{8CBC61B5-D1F6-4A56-BA3C-810EE8399E7F}"/>
              </a:ext>
            </a:extLst>
          </p:cNvPr>
          <p:cNvSpPr/>
          <p:nvPr/>
        </p:nvSpPr>
        <p:spPr>
          <a:xfrm>
            <a:off x="0" y="0"/>
            <a:ext cx="12192000" cy="975444"/>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A8F8F0CC-684D-4CEE-B79B-349B94A835CB}"/>
              </a:ext>
            </a:extLst>
          </p:cNvPr>
          <p:cNvSpPr txBox="1"/>
          <p:nvPr/>
        </p:nvSpPr>
        <p:spPr>
          <a:xfrm>
            <a:off x="299789" y="347643"/>
            <a:ext cx="5135666" cy="59741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1" u="none" strike="noStrike" kern="1200" cap="none" spc="-300" normalizeH="0" baseline="30000" noProof="0" dirty="0" err="1">
                <a:ln>
                  <a:noFill/>
                </a:ln>
                <a:solidFill>
                  <a:schemeClr val="accent1"/>
                </a:solidFill>
                <a:effectLst/>
                <a:uLnTx/>
                <a:uFillTx/>
                <a:latin typeface="+mj-lt"/>
                <a:ea typeface="Josefin Sans" pitchFamily="2" charset="0"/>
                <a:cs typeface="+mn-cs"/>
              </a:rPr>
              <a:t>Celestyal</a:t>
            </a:r>
            <a:r>
              <a:rPr kumimoji="0" lang="en-GB" sz="6600" b="0" i="1" u="none" strike="noStrike" kern="1200" cap="none" spc="-300" normalizeH="0" baseline="30000" noProof="0" dirty="0">
                <a:ln>
                  <a:noFill/>
                </a:ln>
                <a:solidFill>
                  <a:schemeClr val="accent1"/>
                </a:solidFill>
                <a:effectLst/>
                <a:uLnTx/>
                <a:uFillTx/>
                <a:latin typeface="+mj-lt"/>
                <a:ea typeface="Josefin Sans" pitchFamily="2" charset="0"/>
                <a:cs typeface="+mn-cs"/>
              </a:rPr>
              <a:t> CRYSTAL</a:t>
            </a:r>
          </a:p>
        </p:txBody>
      </p:sp>
      <p:sp>
        <p:nvSpPr>
          <p:cNvPr id="7" name="TextBox 6">
            <a:extLst>
              <a:ext uri="{FF2B5EF4-FFF2-40B4-BE49-F238E27FC236}">
                <a16:creationId xmlns:a16="http://schemas.microsoft.com/office/drawing/2014/main" id="{C6D52A80-500E-4ED4-8680-1B5DFAA8F642}"/>
              </a:ext>
            </a:extLst>
          </p:cNvPr>
          <p:cNvSpPr txBox="1"/>
          <p:nvPr/>
        </p:nvSpPr>
        <p:spPr>
          <a:xfrm>
            <a:off x="240793" y="1187019"/>
            <a:ext cx="5919753" cy="2169825"/>
          </a:xfrm>
          <a:prstGeom prst="rect">
            <a:avLst/>
          </a:prstGeom>
          <a:noFill/>
        </p:spPr>
        <p:txBody>
          <a:bodyPr wrap="square">
            <a:spAutoFit/>
          </a:bodyPr>
          <a:lstStyle/>
          <a:p>
            <a:pPr marR="0" algn="l" rtl="0">
              <a:spcAft>
                <a:spcPts val="1000"/>
              </a:spcAft>
            </a:pPr>
            <a:r>
              <a:rPr lang="en-GB" sz="2000" b="0" i="0" u="none" strike="noStrike" baseline="30000" dirty="0">
                <a:solidFill>
                  <a:schemeClr val="bg2"/>
                </a:solidFill>
                <a:latin typeface="Gotham Book" panose="02000603040000020004" pitchFamily="2" charset="0"/>
              </a:rPr>
              <a:t>· 1,200 guests in 480 staterooms, 53 with private balcony</a:t>
            </a:r>
          </a:p>
          <a:p>
            <a:pPr marR="0" algn="l" rtl="0">
              <a:spcAft>
                <a:spcPts val="1000"/>
              </a:spcAft>
            </a:pPr>
            <a:r>
              <a:rPr lang="en-GB" sz="2000" b="0" i="0" u="none" strike="noStrike" baseline="30000" dirty="0">
                <a:solidFill>
                  <a:schemeClr val="bg2"/>
                </a:solidFill>
                <a:latin typeface="Gotham Book" panose="02000603040000020004" pitchFamily="2" charset="0"/>
              </a:rPr>
              <a:t>· All staterooms are equipped with telephone, hairdryer, safety </a:t>
            </a:r>
            <a:br>
              <a:rPr lang="en-GB" sz="2000" b="0" i="0" u="none" strike="noStrike" baseline="30000" dirty="0">
                <a:solidFill>
                  <a:schemeClr val="bg2"/>
                </a:solidFill>
                <a:latin typeface="Gotham Book" panose="02000603040000020004" pitchFamily="2" charset="0"/>
              </a:rPr>
            </a:br>
            <a:r>
              <a:rPr lang="en-GB" sz="2000" b="0" i="0" u="none" strike="noStrike" baseline="30000" dirty="0">
                <a:solidFill>
                  <a:schemeClr val="bg2"/>
                </a:solidFill>
                <a:latin typeface="Gotham Book" panose="02000603040000020004" pitchFamily="2" charset="0"/>
              </a:rPr>
              <a:t>  deposit box &amp; TV</a:t>
            </a:r>
          </a:p>
          <a:p>
            <a:pPr marR="0" algn="l" rtl="0">
              <a:spcAft>
                <a:spcPts val="1000"/>
              </a:spcAft>
            </a:pPr>
            <a:r>
              <a:rPr lang="en-GB" sz="2000" b="0" i="0" u="none" strike="noStrike" baseline="30000" dirty="0">
                <a:solidFill>
                  <a:schemeClr val="bg2"/>
                </a:solidFill>
                <a:latin typeface="Gotham Book" panose="02000603040000020004" pitchFamily="2" charset="0"/>
              </a:rPr>
              <a:t>· Minibar in all suites</a:t>
            </a:r>
          </a:p>
          <a:p>
            <a:pPr marR="0" algn="l" rtl="0">
              <a:spcAft>
                <a:spcPts val="1000"/>
              </a:spcAft>
            </a:pPr>
            <a:r>
              <a:rPr lang="en-GB" sz="2000" b="0" i="0" u="none" strike="noStrike" baseline="30000" dirty="0">
                <a:solidFill>
                  <a:schemeClr val="bg2"/>
                </a:solidFill>
                <a:latin typeface="Gotham Book" panose="02000603040000020004" pitchFamily="2" charset="0"/>
              </a:rPr>
              <a:t>· Fully air-conditioned, </a:t>
            </a:r>
            <a:r>
              <a:rPr lang="en-GB" sz="2000" b="0" i="0" u="none" strike="noStrike" baseline="30000" dirty="0" err="1">
                <a:solidFill>
                  <a:schemeClr val="bg2"/>
                </a:solidFill>
                <a:latin typeface="Gotham Book" panose="02000603040000020004" pitchFamily="2" charset="0"/>
              </a:rPr>
              <a:t>WiFi</a:t>
            </a:r>
            <a:r>
              <a:rPr lang="en-GB" sz="2000" b="0" i="0" u="none" strike="noStrike" baseline="30000" dirty="0">
                <a:solidFill>
                  <a:schemeClr val="bg2"/>
                </a:solidFill>
                <a:latin typeface="Gotham Book" panose="02000603040000020004" pitchFamily="2" charset="0"/>
              </a:rPr>
              <a:t> and doctor on board</a:t>
            </a:r>
          </a:p>
          <a:p>
            <a:pPr marR="0" algn="l" rtl="0">
              <a:spcAft>
                <a:spcPts val="1000"/>
              </a:spcAft>
            </a:pPr>
            <a:r>
              <a:rPr lang="en-GB" sz="2000" b="0" i="0" u="none" strike="noStrike" baseline="30000" dirty="0">
                <a:solidFill>
                  <a:schemeClr val="bg2"/>
                </a:solidFill>
                <a:latin typeface="Gotham Book" panose="02000603040000020004" pitchFamily="2" charset="0"/>
              </a:rPr>
              <a:t>· Two restaurants and five bars</a:t>
            </a:r>
          </a:p>
          <a:p>
            <a:pPr marR="0" algn="l" rtl="0">
              <a:spcAft>
                <a:spcPts val="1000"/>
              </a:spcAft>
            </a:pPr>
            <a:r>
              <a:rPr lang="en-GB" sz="2000" b="0" i="0" u="none" strike="noStrike" baseline="30000" dirty="0">
                <a:solidFill>
                  <a:schemeClr val="bg2"/>
                </a:solidFill>
                <a:latin typeface="Gotham Book" panose="02000603040000020004" pitchFamily="2" charset="0"/>
              </a:rPr>
              <a:t>· Outdoor pool, gym, sauna and beauty centre</a:t>
            </a:r>
          </a:p>
        </p:txBody>
      </p:sp>
      <p:sp>
        <p:nvSpPr>
          <p:cNvPr id="9" name="Rectangle 8">
            <a:extLst>
              <a:ext uri="{FF2B5EF4-FFF2-40B4-BE49-F238E27FC236}">
                <a16:creationId xmlns:a16="http://schemas.microsoft.com/office/drawing/2014/main" id="{49C5DA49-4A0E-4D67-A267-470A9080DF6C}"/>
              </a:ext>
            </a:extLst>
          </p:cNvPr>
          <p:cNvSpPr/>
          <p:nvPr/>
        </p:nvSpPr>
        <p:spPr>
          <a:xfrm>
            <a:off x="9691575" y="-1"/>
            <a:ext cx="2499618" cy="6861305"/>
          </a:xfrm>
          <a:custGeom>
            <a:avLst/>
            <a:gdLst>
              <a:gd name="connsiteX0" fmla="*/ 0 w 3403002"/>
              <a:gd name="connsiteY0" fmla="*/ 0 h 6858000"/>
              <a:gd name="connsiteX1" fmla="*/ 3403002 w 3403002"/>
              <a:gd name="connsiteY1" fmla="*/ 0 h 6858000"/>
              <a:gd name="connsiteX2" fmla="*/ 3403002 w 3403002"/>
              <a:gd name="connsiteY2" fmla="*/ 6858000 h 6858000"/>
              <a:gd name="connsiteX3" fmla="*/ 0 w 3403002"/>
              <a:gd name="connsiteY3" fmla="*/ 6858000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925158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72583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61566 w 3403002"/>
              <a:gd name="connsiteY3" fmla="*/ 6792882 h 6858000"/>
              <a:gd name="connsiteX4" fmla="*/ 0 w 3403002"/>
              <a:gd name="connsiteY4" fmla="*/ 0 h 6858000"/>
              <a:gd name="connsiteX0" fmla="*/ 0 w 3403002"/>
              <a:gd name="connsiteY0" fmla="*/ 0 h 6792882"/>
              <a:gd name="connsiteX1" fmla="*/ 3403002 w 3403002"/>
              <a:gd name="connsiteY1" fmla="*/ 0 h 6792882"/>
              <a:gd name="connsiteX2" fmla="*/ 2907243 w 3403002"/>
              <a:gd name="connsiteY2" fmla="*/ 6640561 h 6792882"/>
              <a:gd name="connsiteX3" fmla="*/ 1161566 w 3403002"/>
              <a:gd name="connsiteY3" fmla="*/ 6792882 h 6792882"/>
              <a:gd name="connsiteX4" fmla="*/ 0 w 3403002"/>
              <a:gd name="connsiteY4" fmla="*/ 0 h 6792882"/>
              <a:gd name="connsiteX0" fmla="*/ 0 w 3403002"/>
              <a:gd name="connsiteY0" fmla="*/ 0 h 6792882"/>
              <a:gd name="connsiteX1" fmla="*/ 3403002 w 3403002"/>
              <a:gd name="connsiteY1" fmla="*/ 0 h 6792882"/>
              <a:gd name="connsiteX2" fmla="*/ 2499618 w 3403002"/>
              <a:gd name="connsiteY2" fmla="*/ 6771023 h 6792882"/>
              <a:gd name="connsiteX3" fmla="*/ 1161566 w 3403002"/>
              <a:gd name="connsiteY3" fmla="*/ 6792882 h 6792882"/>
              <a:gd name="connsiteX4" fmla="*/ 0 w 3403002"/>
              <a:gd name="connsiteY4" fmla="*/ 0 h 6792882"/>
              <a:gd name="connsiteX0" fmla="*/ 0 w 2499618"/>
              <a:gd name="connsiteY0" fmla="*/ 0 h 6792882"/>
              <a:gd name="connsiteX1" fmla="*/ 2444535 w 2499618"/>
              <a:gd name="connsiteY1" fmla="*/ 65231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92882"/>
              <a:gd name="connsiteX1" fmla="*/ 2488602 w 2499618"/>
              <a:gd name="connsiteY1" fmla="*/ 0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761109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697562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43526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9504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618" h="6771023">
                <a:moveTo>
                  <a:pt x="0" y="0"/>
                </a:moveTo>
                <a:lnTo>
                  <a:pt x="2495042" y="0"/>
                </a:lnTo>
                <a:cubicBezTo>
                  <a:pt x="2496567" y="2257008"/>
                  <a:pt x="2498093" y="4514015"/>
                  <a:pt x="2499618" y="6771023"/>
                </a:cubicBezTo>
                <a:lnTo>
                  <a:pt x="1161566" y="6767464"/>
                </a:lnTo>
                <a:lnTo>
                  <a:pt x="0" y="0"/>
                </a:lnTo>
                <a:close/>
              </a:path>
            </a:pathLst>
          </a:cu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10;&#10;Description automatically generated">
            <a:extLst>
              <a:ext uri="{FF2B5EF4-FFF2-40B4-BE49-F238E27FC236}">
                <a16:creationId xmlns:a16="http://schemas.microsoft.com/office/drawing/2014/main" id="{AC840DF4-209F-4B50-B961-761C71D3CB0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92475" y="-111532"/>
            <a:ext cx="2299525" cy="2106622"/>
          </a:xfrm>
          <a:prstGeom prst="rect">
            <a:avLst/>
          </a:prstGeom>
        </p:spPr>
      </p:pic>
    </p:spTree>
    <p:extLst>
      <p:ext uri="{BB962C8B-B14F-4D97-AF65-F5344CB8AC3E}">
        <p14:creationId xmlns:p14="http://schemas.microsoft.com/office/powerpoint/2010/main" val="2051089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A1EE71-C6E1-4A3E-BEE7-A553C3F1030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859536"/>
            <a:ext cx="6160546" cy="5998464"/>
          </a:xfrm>
          <a:prstGeom prst="rect">
            <a:avLst/>
          </a:prstGeom>
        </p:spPr>
      </p:pic>
      <p:pic>
        <p:nvPicPr>
          <p:cNvPr id="5" name="Picture 4" descr="Shape, circle&#10;&#10;Description automatically generated">
            <a:extLst>
              <a:ext uri="{FF2B5EF4-FFF2-40B4-BE49-F238E27FC236}">
                <a16:creationId xmlns:a16="http://schemas.microsoft.com/office/drawing/2014/main" id="{2DB5EAE2-DB68-4C6E-8CC2-882BD0A059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69934" y="-1220149"/>
            <a:ext cx="6858000" cy="6858000"/>
          </a:xfrm>
          <a:prstGeom prst="rect">
            <a:avLst/>
          </a:prstGeom>
        </p:spPr>
      </p:pic>
      <p:pic>
        <p:nvPicPr>
          <p:cNvPr id="15" name="Picture 14">
            <a:extLst>
              <a:ext uri="{FF2B5EF4-FFF2-40B4-BE49-F238E27FC236}">
                <a16:creationId xmlns:a16="http://schemas.microsoft.com/office/drawing/2014/main" id="{26AA8E8C-4A1A-4D59-836C-A50C41A85B5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216126" y="3958672"/>
            <a:ext cx="4865686" cy="2899328"/>
          </a:xfrm>
          <a:prstGeom prst="rect">
            <a:avLst/>
          </a:prstGeom>
        </p:spPr>
      </p:pic>
      <p:pic>
        <p:nvPicPr>
          <p:cNvPr id="13" name="Picture 12">
            <a:extLst>
              <a:ext uri="{FF2B5EF4-FFF2-40B4-BE49-F238E27FC236}">
                <a16:creationId xmlns:a16="http://schemas.microsoft.com/office/drawing/2014/main" id="{396AFA70-D02F-483F-B1CF-4B716541E30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216126" y="859536"/>
            <a:ext cx="4180601" cy="3044759"/>
          </a:xfrm>
          <a:prstGeom prst="rect">
            <a:avLst/>
          </a:prstGeom>
        </p:spPr>
      </p:pic>
      <p:sp>
        <p:nvSpPr>
          <p:cNvPr id="3" name="Rectangle 2">
            <a:extLst>
              <a:ext uri="{FF2B5EF4-FFF2-40B4-BE49-F238E27FC236}">
                <a16:creationId xmlns:a16="http://schemas.microsoft.com/office/drawing/2014/main" id="{8CBC61B5-D1F6-4A56-BA3C-810EE8399E7F}"/>
              </a:ext>
            </a:extLst>
          </p:cNvPr>
          <p:cNvSpPr/>
          <p:nvPr/>
        </p:nvSpPr>
        <p:spPr>
          <a:xfrm>
            <a:off x="0" y="0"/>
            <a:ext cx="12192000" cy="975444"/>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A8F8F0CC-684D-4CEE-B79B-349B94A835CB}"/>
              </a:ext>
            </a:extLst>
          </p:cNvPr>
          <p:cNvSpPr txBox="1"/>
          <p:nvPr/>
        </p:nvSpPr>
        <p:spPr>
          <a:xfrm>
            <a:off x="299789" y="347643"/>
            <a:ext cx="5135666" cy="59741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1" u="none" strike="noStrike" kern="1200" cap="none" spc="-300" normalizeH="0" baseline="30000" noProof="0" dirty="0" err="1">
                <a:ln>
                  <a:noFill/>
                </a:ln>
                <a:solidFill>
                  <a:schemeClr val="accent1"/>
                </a:solidFill>
                <a:effectLst/>
                <a:uLnTx/>
                <a:uFillTx/>
                <a:latin typeface="+mj-lt"/>
                <a:ea typeface="Josefin Sans" pitchFamily="2" charset="0"/>
                <a:cs typeface="+mn-cs"/>
              </a:rPr>
              <a:t>Celestyal</a:t>
            </a:r>
            <a:r>
              <a:rPr kumimoji="0" lang="en-GB" sz="6600" b="0" i="1" u="none" strike="noStrike" kern="1200" cap="none" spc="-300" normalizeH="0" baseline="30000" noProof="0" dirty="0">
                <a:ln>
                  <a:noFill/>
                </a:ln>
                <a:solidFill>
                  <a:schemeClr val="accent1"/>
                </a:solidFill>
                <a:effectLst/>
                <a:uLnTx/>
                <a:uFillTx/>
                <a:latin typeface="+mj-lt"/>
                <a:ea typeface="Josefin Sans" pitchFamily="2" charset="0"/>
                <a:cs typeface="+mn-cs"/>
              </a:rPr>
              <a:t> CRYSTAL</a:t>
            </a:r>
          </a:p>
        </p:txBody>
      </p:sp>
      <p:sp>
        <p:nvSpPr>
          <p:cNvPr id="9" name="Rectangle 8">
            <a:extLst>
              <a:ext uri="{FF2B5EF4-FFF2-40B4-BE49-F238E27FC236}">
                <a16:creationId xmlns:a16="http://schemas.microsoft.com/office/drawing/2014/main" id="{49C5DA49-4A0E-4D67-A267-470A9080DF6C}"/>
              </a:ext>
            </a:extLst>
          </p:cNvPr>
          <p:cNvSpPr/>
          <p:nvPr/>
        </p:nvSpPr>
        <p:spPr>
          <a:xfrm>
            <a:off x="9691575" y="-1"/>
            <a:ext cx="2499618" cy="6861305"/>
          </a:xfrm>
          <a:custGeom>
            <a:avLst/>
            <a:gdLst>
              <a:gd name="connsiteX0" fmla="*/ 0 w 3403002"/>
              <a:gd name="connsiteY0" fmla="*/ 0 h 6858000"/>
              <a:gd name="connsiteX1" fmla="*/ 3403002 w 3403002"/>
              <a:gd name="connsiteY1" fmla="*/ 0 h 6858000"/>
              <a:gd name="connsiteX2" fmla="*/ 3403002 w 3403002"/>
              <a:gd name="connsiteY2" fmla="*/ 6858000 h 6858000"/>
              <a:gd name="connsiteX3" fmla="*/ 0 w 3403002"/>
              <a:gd name="connsiteY3" fmla="*/ 6858000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925158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72583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61566 w 3403002"/>
              <a:gd name="connsiteY3" fmla="*/ 6792882 h 6858000"/>
              <a:gd name="connsiteX4" fmla="*/ 0 w 3403002"/>
              <a:gd name="connsiteY4" fmla="*/ 0 h 6858000"/>
              <a:gd name="connsiteX0" fmla="*/ 0 w 3403002"/>
              <a:gd name="connsiteY0" fmla="*/ 0 h 6792882"/>
              <a:gd name="connsiteX1" fmla="*/ 3403002 w 3403002"/>
              <a:gd name="connsiteY1" fmla="*/ 0 h 6792882"/>
              <a:gd name="connsiteX2" fmla="*/ 2907243 w 3403002"/>
              <a:gd name="connsiteY2" fmla="*/ 6640561 h 6792882"/>
              <a:gd name="connsiteX3" fmla="*/ 1161566 w 3403002"/>
              <a:gd name="connsiteY3" fmla="*/ 6792882 h 6792882"/>
              <a:gd name="connsiteX4" fmla="*/ 0 w 3403002"/>
              <a:gd name="connsiteY4" fmla="*/ 0 h 6792882"/>
              <a:gd name="connsiteX0" fmla="*/ 0 w 3403002"/>
              <a:gd name="connsiteY0" fmla="*/ 0 h 6792882"/>
              <a:gd name="connsiteX1" fmla="*/ 3403002 w 3403002"/>
              <a:gd name="connsiteY1" fmla="*/ 0 h 6792882"/>
              <a:gd name="connsiteX2" fmla="*/ 2499618 w 3403002"/>
              <a:gd name="connsiteY2" fmla="*/ 6771023 h 6792882"/>
              <a:gd name="connsiteX3" fmla="*/ 1161566 w 3403002"/>
              <a:gd name="connsiteY3" fmla="*/ 6792882 h 6792882"/>
              <a:gd name="connsiteX4" fmla="*/ 0 w 3403002"/>
              <a:gd name="connsiteY4" fmla="*/ 0 h 6792882"/>
              <a:gd name="connsiteX0" fmla="*/ 0 w 2499618"/>
              <a:gd name="connsiteY0" fmla="*/ 0 h 6792882"/>
              <a:gd name="connsiteX1" fmla="*/ 2444535 w 2499618"/>
              <a:gd name="connsiteY1" fmla="*/ 65231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92882"/>
              <a:gd name="connsiteX1" fmla="*/ 2488602 w 2499618"/>
              <a:gd name="connsiteY1" fmla="*/ 0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761109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697562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43526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9504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618" h="6771023">
                <a:moveTo>
                  <a:pt x="0" y="0"/>
                </a:moveTo>
                <a:lnTo>
                  <a:pt x="2495042" y="0"/>
                </a:lnTo>
                <a:cubicBezTo>
                  <a:pt x="2496567" y="2257008"/>
                  <a:pt x="2498093" y="4514015"/>
                  <a:pt x="2499618" y="6771023"/>
                </a:cubicBezTo>
                <a:lnTo>
                  <a:pt x="1161566" y="6767464"/>
                </a:lnTo>
                <a:lnTo>
                  <a:pt x="0" y="0"/>
                </a:lnTo>
                <a:close/>
              </a:path>
            </a:pathLst>
          </a:cu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10;&#10;Description automatically generated">
            <a:extLst>
              <a:ext uri="{FF2B5EF4-FFF2-40B4-BE49-F238E27FC236}">
                <a16:creationId xmlns:a16="http://schemas.microsoft.com/office/drawing/2014/main" id="{AC840DF4-209F-4B50-B961-761C71D3CB0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892475" y="-111532"/>
            <a:ext cx="2299525" cy="2106622"/>
          </a:xfrm>
          <a:prstGeom prst="rect">
            <a:avLst/>
          </a:prstGeom>
        </p:spPr>
      </p:pic>
    </p:spTree>
    <p:extLst>
      <p:ext uri="{BB962C8B-B14F-4D97-AF65-F5344CB8AC3E}">
        <p14:creationId xmlns:p14="http://schemas.microsoft.com/office/powerpoint/2010/main" val="3302623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6AA8E8C-4A1A-4D59-836C-A50C41A85B52}"/>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216127" y="3960775"/>
            <a:ext cx="4900824" cy="2897226"/>
          </a:xfrm>
          <a:prstGeom prst="rect">
            <a:avLst/>
          </a:prstGeom>
        </p:spPr>
      </p:pic>
      <p:pic>
        <p:nvPicPr>
          <p:cNvPr id="13" name="Picture 12">
            <a:extLst>
              <a:ext uri="{FF2B5EF4-FFF2-40B4-BE49-F238E27FC236}">
                <a16:creationId xmlns:a16="http://schemas.microsoft.com/office/drawing/2014/main" id="{396AFA70-D02F-483F-B1CF-4B716541E30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216126" y="859536"/>
            <a:ext cx="4180601" cy="3044759"/>
          </a:xfrm>
          <a:prstGeom prst="rect">
            <a:avLst/>
          </a:prstGeom>
        </p:spPr>
      </p:pic>
      <p:pic>
        <p:nvPicPr>
          <p:cNvPr id="6" name="Picture 5">
            <a:extLst>
              <a:ext uri="{FF2B5EF4-FFF2-40B4-BE49-F238E27FC236}">
                <a16:creationId xmlns:a16="http://schemas.microsoft.com/office/drawing/2014/main" id="{0FA1EE71-C6E1-4A3E-BEE7-A553C3F1030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859536"/>
            <a:ext cx="6160546" cy="5998464"/>
          </a:xfrm>
          <a:prstGeom prst="rect">
            <a:avLst/>
          </a:prstGeom>
        </p:spPr>
      </p:pic>
      <p:sp>
        <p:nvSpPr>
          <p:cNvPr id="3" name="Rectangle 2">
            <a:extLst>
              <a:ext uri="{FF2B5EF4-FFF2-40B4-BE49-F238E27FC236}">
                <a16:creationId xmlns:a16="http://schemas.microsoft.com/office/drawing/2014/main" id="{8CBC61B5-D1F6-4A56-BA3C-810EE8399E7F}"/>
              </a:ext>
            </a:extLst>
          </p:cNvPr>
          <p:cNvSpPr/>
          <p:nvPr/>
        </p:nvSpPr>
        <p:spPr>
          <a:xfrm>
            <a:off x="0" y="0"/>
            <a:ext cx="12192000" cy="975444"/>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A8F8F0CC-684D-4CEE-B79B-349B94A835CB}"/>
              </a:ext>
            </a:extLst>
          </p:cNvPr>
          <p:cNvSpPr txBox="1"/>
          <p:nvPr/>
        </p:nvSpPr>
        <p:spPr>
          <a:xfrm>
            <a:off x="299789" y="347643"/>
            <a:ext cx="5135666" cy="59741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1" u="none" strike="noStrike" kern="1200" cap="none" spc="-300" normalizeH="0" baseline="30000" noProof="0" dirty="0" err="1">
                <a:ln>
                  <a:noFill/>
                </a:ln>
                <a:solidFill>
                  <a:schemeClr val="accent1"/>
                </a:solidFill>
                <a:effectLst/>
                <a:uLnTx/>
                <a:uFillTx/>
                <a:latin typeface="+mj-lt"/>
                <a:ea typeface="Josefin Sans" pitchFamily="2" charset="0"/>
                <a:cs typeface="+mn-cs"/>
              </a:rPr>
              <a:t>Celestyal</a:t>
            </a:r>
            <a:r>
              <a:rPr kumimoji="0" lang="en-GB" sz="6600" b="0" i="1" u="none" strike="noStrike" kern="1200" cap="none" spc="-300" normalizeH="0" baseline="30000" noProof="0" dirty="0">
                <a:ln>
                  <a:noFill/>
                </a:ln>
                <a:solidFill>
                  <a:schemeClr val="accent1"/>
                </a:solidFill>
                <a:effectLst/>
                <a:uLnTx/>
                <a:uFillTx/>
                <a:latin typeface="+mj-lt"/>
                <a:ea typeface="Josefin Sans" pitchFamily="2" charset="0"/>
                <a:cs typeface="+mn-cs"/>
              </a:rPr>
              <a:t> OLYMPIA</a:t>
            </a:r>
          </a:p>
        </p:txBody>
      </p:sp>
      <p:sp>
        <p:nvSpPr>
          <p:cNvPr id="7" name="TextBox 6">
            <a:extLst>
              <a:ext uri="{FF2B5EF4-FFF2-40B4-BE49-F238E27FC236}">
                <a16:creationId xmlns:a16="http://schemas.microsoft.com/office/drawing/2014/main" id="{C6D52A80-500E-4ED4-8680-1B5DFAA8F642}"/>
              </a:ext>
            </a:extLst>
          </p:cNvPr>
          <p:cNvSpPr txBox="1"/>
          <p:nvPr/>
        </p:nvSpPr>
        <p:spPr>
          <a:xfrm>
            <a:off x="240793" y="1187019"/>
            <a:ext cx="5919753" cy="2169825"/>
          </a:xfrm>
          <a:prstGeom prst="rect">
            <a:avLst/>
          </a:prstGeom>
          <a:noFill/>
        </p:spPr>
        <p:txBody>
          <a:bodyPr wrap="square">
            <a:spAutoFit/>
          </a:bodyPr>
          <a:lstStyle/>
          <a:p>
            <a:pPr marR="0" algn="l" rtl="0">
              <a:spcAft>
                <a:spcPts val="1000"/>
              </a:spcAft>
            </a:pPr>
            <a:r>
              <a:rPr lang="en-GB" sz="2000" b="0" i="0" u="none" strike="noStrike" baseline="30000" dirty="0">
                <a:solidFill>
                  <a:schemeClr val="bg2"/>
                </a:solidFill>
                <a:latin typeface="Gotham Book" panose="02000603040000020004" pitchFamily="2" charset="0"/>
              </a:rPr>
              <a:t>· 1,664 guests in 724 staterooms, 9 with private balcony</a:t>
            </a:r>
          </a:p>
          <a:p>
            <a:pPr marR="0" algn="l" rtl="0">
              <a:spcAft>
                <a:spcPts val="1000"/>
              </a:spcAft>
            </a:pPr>
            <a:r>
              <a:rPr lang="en-GB" sz="2000" b="0" i="0" u="none" strike="noStrike" baseline="30000" dirty="0">
                <a:solidFill>
                  <a:schemeClr val="bg2"/>
                </a:solidFill>
                <a:latin typeface="Gotham Book" panose="02000603040000020004" pitchFamily="2" charset="0"/>
              </a:rPr>
              <a:t>· All staterooms are equipped with telephone, hairdryer, safety </a:t>
            </a:r>
            <a:br>
              <a:rPr lang="en-GB" sz="2000" b="0" i="0" u="none" strike="noStrike" baseline="30000" dirty="0">
                <a:solidFill>
                  <a:schemeClr val="bg2"/>
                </a:solidFill>
                <a:latin typeface="Gotham Book" panose="02000603040000020004" pitchFamily="2" charset="0"/>
              </a:rPr>
            </a:br>
            <a:r>
              <a:rPr lang="en-GB" sz="2000" b="0" i="0" u="none" strike="noStrike" baseline="30000" dirty="0">
                <a:solidFill>
                  <a:schemeClr val="bg2"/>
                </a:solidFill>
                <a:latin typeface="Gotham Book" panose="02000603040000020004" pitchFamily="2" charset="0"/>
              </a:rPr>
              <a:t>  deposit box &amp; TV</a:t>
            </a:r>
          </a:p>
          <a:p>
            <a:pPr>
              <a:spcAft>
                <a:spcPts val="1000"/>
              </a:spcAft>
            </a:pPr>
            <a:r>
              <a:rPr lang="en-GB" sz="2000" b="0" i="0" u="none" strike="noStrike" baseline="30000" dirty="0">
                <a:solidFill>
                  <a:schemeClr val="bg2"/>
                </a:solidFill>
                <a:latin typeface="Gotham Book" panose="02000603040000020004" pitchFamily="2" charset="0"/>
              </a:rPr>
              <a:t>· Minibar in all suites</a:t>
            </a:r>
          </a:p>
          <a:p>
            <a:pPr marR="0" algn="l" rtl="0">
              <a:spcAft>
                <a:spcPts val="1000"/>
              </a:spcAft>
            </a:pPr>
            <a:r>
              <a:rPr lang="en-GB" sz="2000" b="0" i="0" u="none" strike="noStrike" baseline="30000" dirty="0">
                <a:solidFill>
                  <a:schemeClr val="bg2"/>
                </a:solidFill>
                <a:latin typeface="Gotham Book" panose="02000603040000020004" pitchFamily="2" charset="0"/>
              </a:rPr>
              <a:t>· Fully air-conditioned, </a:t>
            </a:r>
            <a:r>
              <a:rPr lang="en-GB" sz="2000" b="0" i="0" u="none" strike="noStrike" baseline="30000" dirty="0" err="1">
                <a:solidFill>
                  <a:schemeClr val="bg2"/>
                </a:solidFill>
                <a:latin typeface="Gotham Book" panose="02000603040000020004" pitchFamily="2" charset="0"/>
              </a:rPr>
              <a:t>WiFi</a:t>
            </a:r>
            <a:r>
              <a:rPr lang="en-GB" sz="2000" b="0" i="0" u="none" strike="noStrike" baseline="30000" dirty="0">
                <a:solidFill>
                  <a:schemeClr val="bg2"/>
                </a:solidFill>
                <a:latin typeface="Gotham Book" panose="02000603040000020004" pitchFamily="2" charset="0"/>
              </a:rPr>
              <a:t> and doctor on board</a:t>
            </a:r>
          </a:p>
          <a:p>
            <a:pPr marR="0" algn="l" rtl="0">
              <a:spcAft>
                <a:spcPts val="1000"/>
              </a:spcAft>
            </a:pPr>
            <a:r>
              <a:rPr lang="en-GB" sz="2000" b="0" i="0" u="none" strike="noStrike" baseline="30000" dirty="0">
                <a:solidFill>
                  <a:schemeClr val="bg2"/>
                </a:solidFill>
                <a:latin typeface="Gotham Book" panose="02000603040000020004" pitchFamily="2" charset="0"/>
              </a:rPr>
              <a:t>· Two restaurants and seven bars</a:t>
            </a:r>
          </a:p>
          <a:p>
            <a:pPr marR="0" algn="l" rtl="0">
              <a:spcAft>
                <a:spcPts val="1000"/>
              </a:spcAft>
            </a:pPr>
            <a:r>
              <a:rPr lang="en-GB" sz="2000" b="0" i="0" u="none" strike="noStrike" baseline="30000" dirty="0">
                <a:solidFill>
                  <a:schemeClr val="bg2"/>
                </a:solidFill>
                <a:latin typeface="Gotham Book" panose="02000603040000020004" pitchFamily="2" charset="0"/>
              </a:rPr>
              <a:t>· Two outdoor pools, gym, sauna and beauty centre</a:t>
            </a:r>
          </a:p>
        </p:txBody>
      </p:sp>
      <p:sp>
        <p:nvSpPr>
          <p:cNvPr id="9" name="Rectangle 8">
            <a:extLst>
              <a:ext uri="{FF2B5EF4-FFF2-40B4-BE49-F238E27FC236}">
                <a16:creationId xmlns:a16="http://schemas.microsoft.com/office/drawing/2014/main" id="{49C5DA49-4A0E-4D67-A267-470A9080DF6C}"/>
              </a:ext>
            </a:extLst>
          </p:cNvPr>
          <p:cNvSpPr/>
          <p:nvPr/>
        </p:nvSpPr>
        <p:spPr>
          <a:xfrm>
            <a:off x="9691575" y="-1"/>
            <a:ext cx="2499618" cy="6861305"/>
          </a:xfrm>
          <a:custGeom>
            <a:avLst/>
            <a:gdLst>
              <a:gd name="connsiteX0" fmla="*/ 0 w 3403002"/>
              <a:gd name="connsiteY0" fmla="*/ 0 h 6858000"/>
              <a:gd name="connsiteX1" fmla="*/ 3403002 w 3403002"/>
              <a:gd name="connsiteY1" fmla="*/ 0 h 6858000"/>
              <a:gd name="connsiteX2" fmla="*/ 3403002 w 3403002"/>
              <a:gd name="connsiteY2" fmla="*/ 6858000 h 6858000"/>
              <a:gd name="connsiteX3" fmla="*/ 0 w 3403002"/>
              <a:gd name="connsiteY3" fmla="*/ 6858000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925158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72583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61566 w 3403002"/>
              <a:gd name="connsiteY3" fmla="*/ 6792882 h 6858000"/>
              <a:gd name="connsiteX4" fmla="*/ 0 w 3403002"/>
              <a:gd name="connsiteY4" fmla="*/ 0 h 6858000"/>
              <a:gd name="connsiteX0" fmla="*/ 0 w 3403002"/>
              <a:gd name="connsiteY0" fmla="*/ 0 h 6792882"/>
              <a:gd name="connsiteX1" fmla="*/ 3403002 w 3403002"/>
              <a:gd name="connsiteY1" fmla="*/ 0 h 6792882"/>
              <a:gd name="connsiteX2" fmla="*/ 2907243 w 3403002"/>
              <a:gd name="connsiteY2" fmla="*/ 6640561 h 6792882"/>
              <a:gd name="connsiteX3" fmla="*/ 1161566 w 3403002"/>
              <a:gd name="connsiteY3" fmla="*/ 6792882 h 6792882"/>
              <a:gd name="connsiteX4" fmla="*/ 0 w 3403002"/>
              <a:gd name="connsiteY4" fmla="*/ 0 h 6792882"/>
              <a:gd name="connsiteX0" fmla="*/ 0 w 3403002"/>
              <a:gd name="connsiteY0" fmla="*/ 0 h 6792882"/>
              <a:gd name="connsiteX1" fmla="*/ 3403002 w 3403002"/>
              <a:gd name="connsiteY1" fmla="*/ 0 h 6792882"/>
              <a:gd name="connsiteX2" fmla="*/ 2499618 w 3403002"/>
              <a:gd name="connsiteY2" fmla="*/ 6771023 h 6792882"/>
              <a:gd name="connsiteX3" fmla="*/ 1161566 w 3403002"/>
              <a:gd name="connsiteY3" fmla="*/ 6792882 h 6792882"/>
              <a:gd name="connsiteX4" fmla="*/ 0 w 3403002"/>
              <a:gd name="connsiteY4" fmla="*/ 0 h 6792882"/>
              <a:gd name="connsiteX0" fmla="*/ 0 w 2499618"/>
              <a:gd name="connsiteY0" fmla="*/ 0 h 6792882"/>
              <a:gd name="connsiteX1" fmla="*/ 2444535 w 2499618"/>
              <a:gd name="connsiteY1" fmla="*/ 65231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92882"/>
              <a:gd name="connsiteX1" fmla="*/ 2488602 w 2499618"/>
              <a:gd name="connsiteY1" fmla="*/ 0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761109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697562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43526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9504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618" h="6771023">
                <a:moveTo>
                  <a:pt x="0" y="0"/>
                </a:moveTo>
                <a:lnTo>
                  <a:pt x="2495042" y="0"/>
                </a:lnTo>
                <a:cubicBezTo>
                  <a:pt x="2496567" y="2257008"/>
                  <a:pt x="2498093" y="4514015"/>
                  <a:pt x="2499618" y="6771023"/>
                </a:cubicBezTo>
                <a:lnTo>
                  <a:pt x="1161566" y="6767464"/>
                </a:lnTo>
                <a:lnTo>
                  <a:pt x="0" y="0"/>
                </a:lnTo>
                <a:close/>
              </a:path>
            </a:pathLst>
          </a:cu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10;&#10;Description automatically generated">
            <a:extLst>
              <a:ext uri="{FF2B5EF4-FFF2-40B4-BE49-F238E27FC236}">
                <a16:creationId xmlns:a16="http://schemas.microsoft.com/office/drawing/2014/main" id="{AC840DF4-209F-4B50-B961-761C71D3CB0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92475" y="-111532"/>
            <a:ext cx="2299525" cy="2106622"/>
          </a:xfrm>
          <a:prstGeom prst="rect">
            <a:avLst/>
          </a:prstGeom>
        </p:spPr>
      </p:pic>
    </p:spTree>
    <p:extLst>
      <p:ext uri="{BB962C8B-B14F-4D97-AF65-F5344CB8AC3E}">
        <p14:creationId xmlns:p14="http://schemas.microsoft.com/office/powerpoint/2010/main" val="3010296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6AA8E8C-4A1A-4D59-836C-A50C41A85B52}"/>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216127" y="3960775"/>
            <a:ext cx="4900824" cy="2897226"/>
          </a:xfrm>
          <a:prstGeom prst="rect">
            <a:avLst/>
          </a:prstGeom>
        </p:spPr>
      </p:pic>
      <p:pic>
        <p:nvPicPr>
          <p:cNvPr id="13" name="Picture 12">
            <a:extLst>
              <a:ext uri="{FF2B5EF4-FFF2-40B4-BE49-F238E27FC236}">
                <a16:creationId xmlns:a16="http://schemas.microsoft.com/office/drawing/2014/main" id="{396AFA70-D02F-483F-B1CF-4B716541E30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216126" y="859536"/>
            <a:ext cx="4180601" cy="3044759"/>
          </a:xfrm>
          <a:prstGeom prst="rect">
            <a:avLst/>
          </a:prstGeom>
        </p:spPr>
      </p:pic>
      <p:pic>
        <p:nvPicPr>
          <p:cNvPr id="6" name="Picture 5">
            <a:extLst>
              <a:ext uri="{FF2B5EF4-FFF2-40B4-BE49-F238E27FC236}">
                <a16:creationId xmlns:a16="http://schemas.microsoft.com/office/drawing/2014/main" id="{0FA1EE71-C6E1-4A3E-BEE7-A553C3F1030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859536"/>
            <a:ext cx="6160546" cy="5998464"/>
          </a:xfrm>
          <a:prstGeom prst="rect">
            <a:avLst/>
          </a:prstGeom>
        </p:spPr>
      </p:pic>
      <p:sp>
        <p:nvSpPr>
          <p:cNvPr id="3" name="Rectangle 2">
            <a:extLst>
              <a:ext uri="{FF2B5EF4-FFF2-40B4-BE49-F238E27FC236}">
                <a16:creationId xmlns:a16="http://schemas.microsoft.com/office/drawing/2014/main" id="{8CBC61B5-D1F6-4A56-BA3C-810EE8399E7F}"/>
              </a:ext>
            </a:extLst>
          </p:cNvPr>
          <p:cNvSpPr/>
          <p:nvPr/>
        </p:nvSpPr>
        <p:spPr>
          <a:xfrm>
            <a:off x="0" y="0"/>
            <a:ext cx="12192000" cy="975444"/>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A8F8F0CC-684D-4CEE-B79B-349B94A835CB}"/>
              </a:ext>
            </a:extLst>
          </p:cNvPr>
          <p:cNvSpPr txBox="1"/>
          <p:nvPr/>
        </p:nvSpPr>
        <p:spPr>
          <a:xfrm>
            <a:off x="299789" y="347643"/>
            <a:ext cx="5135666" cy="59741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1" u="none" strike="noStrike" kern="1200" cap="none" spc="-300" normalizeH="0" baseline="30000" noProof="0" dirty="0" err="1">
                <a:ln>
                  <a:noFill/>
                </a:ln>
                <a:solidFill>
                  <a:schemeClr val="accent1"/>
                </a:solidFill>
                <a:effectLst/>
                <a:uLnTx/>
                <a:uFillTx/>
                <a:latin typeface="+mj-lt"/>
                <a:ea typeface="Josefin Sans" pitchFamily="2" charset="0"/>
                <a:cs typeface="+mn-cs"/>
              </a:rPr>
              <a:t>Celestyal</a:t>
            </a:r>
            <a:r>
              <a:rPr kumimoji="0" lang="en-GB" sz="6600" b="0" i="1" u="none" strike="noStrike" kern="1200" cap="none" spc="-300" normalizeH="0" baseline="30000" noProof="0" dirty="0">
                <a:ln>
                  <a:noFill/>
                </a:ln>
                <a:solidFill>
                  <a:schemeClr val="accent1"/>
                </a:solidFill>
                <a:effectLst/>
                <a:uLnTx/>
                <a:uFillTx/>
                <a:latin typeface="+mj-lt"/>
                <a:ea typeface="Josefin Sans" pitchFamily="2" charset="0"/>
                <a:cs typeface="+mn-cs"/>
              </a:rPr>
              <a:t> OLYMPIA</a:t>
            </a:r>
          </a:p>
        </p:txBody>
      </p:sp>
      <p:sp>
        <p:nvSpPr>
          <p:cNvPr id="9" name="Rectangle 8">
            <a:extLst>
              <a:ext uri="{FF2B5EF4-FFF2-40B4-BE49-F238E27FC236}">
                <a16:creationId xmlns:a16="http://schemas.microsoft.com/office/drawing/2014/main" id="{49C5DA49-4A0E-4D67-A267-470A9080DF6C}"/>
              </a:ext>
            </a:extLst>
          </p:cNvPr>
          <p:cNvSpPr/>
          <p:nvPr/>
        </p:nvSpPr>
        <p:spPr>
          <a:xfrm>
            <a:off x="9691575" y="-1"/>
            <a:ext cx="2499618" cy="6861305"/>
          </a:xfrm>
          <a:custGeom>
            <a:avLst/>
            <a:gdLst>
              <a:gd name="connsiteX0" fmla="*/ 0 w 3403002"/>
              <a:gd name="connsiteY0" fmla="*/ 0 h 6858000"/>
              <a:gd name="connsiteX1" fmla="*/ 3403002 w 3403002"/>
              <a:gd name="connsiteY1" fmla="*/ 0 h 6858000"/>
              <a:gd name="connsiteX2" fmla="*/ 3403002 w 3403002"/>
              <a:gd name="connsiteY2" fmla="*/ 6858000 h 6858000"/>
              <a:gd name="connsiteX3" fmla="*/ 0 w 3403002"/>
              <a:gd name="connsiteY3" fmla="*/ 6858000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925158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72583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61566 w 3403002"/>
              <a:gd name="connsiteY3" fmla="*/ 6792882 h 6858000"/>
              <a:gd name="connsiteX4" fmla="*/ 0 w 3403002"/>
              <a:gd name="connsiteY4" fmla="*/ 0 h 6858000"/>
              <a:gd name="connsiteX0" fmla="*/ 0 w 3403002"/>
              <a:gd name="connsiteY0" fmla="*/ 0 h 6792882"/>
              <a:gd name="connsiteX1" fmla="*/ 3403002 w 3403002"/>
              <a:gd name="connsiteY1" fmla="*/ 0 h 6792882"/>
              <a:gd name="connsiteX2" fmla="*/ 2907243 w 3403002"/>
              <a:gd name="connsiteY2" fmla="*/ 6640561 h 6792882"/>
              <a:gd name="connsiteX3" fmla="*/ 1161566 w 3403002"/>
              <a:gd name="connsiteY3" fmla="*/ 6792882 h 6792882"/>
              <a:gd name="connsiteX4" fmla="*/ 0 w 3403002"/>
              <a:gd name="connsiteY4" fmla="*/ 0 h 6792882"/>
              <a:gd name="connsiteX0" fmla="*/ 0 w 3403002"/>
              <a:gd name="connsiteY0" fmla="*/ 0 h 6792882"/>
              <a:gd name="connsiteX1" fmla="*/ 3403002 w 3403002"/>
              <a:gd name="connsiteY1" fmla="*/ 0 h 6792882"/>
              <a:gd name="connsiteX2" fmla="*/ 2499618 w 3403002"/>
              <a:gd name="connsiteY2" fmla="*/ 6771023 h 6792882"/>
              <a:gd name="connsiteX3" fmla="*/ 1161566 w 3403002"/>
              <a:gd name="connsiteY3" fmla="*/ 6792882 h 6792882"/>
              <a:gd name="connsiteX4" fmla="*/ 0 w 3403002"/>
              <a:gd name="connsiteY4" fmla="*/ 0 h 6792882"/>
              <a:gd name="connsiteX0" fmla="*/ 0 w 2499618"/>
              <a:gd name="connsiteY0" fmla="*/ 0 h 6792882"/>
              <a:gd name="connsiteX1" fmla="*/ 2444535 w 2499618"/>
              <a:gd name="connsiteY1" fmla="*/ 65231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92882"/>
              <a:gd name="connsiteX1" fmla="*/ 2488602 w 2499618"/>
              <a:gd name="connsiteY1" fmla="*/ 0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761109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697562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43526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9504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618" h="6771023">
                <a:moveTo>
                  <a:pt x="0" y="0"/>
                </a:moveTo>
                <a:lnTo>
                  <a:pt x="2495042" y="0"/>
                </a:lnTo>
                <a:cubicBezTo>
                  <a:pt x="2496567" y="2257008"/>
                  <a:pt x="2498093" y="4514015"/>
                  <a:pt x="2499618" y="6771023"/>
                </a:cubicBezTo>
                <a:lnTo>
                  <a:pt x="1161566" y="6767464"/>
                </a:lnTo>
                <a:lnTo>
                  <a:pt x="0" y="0"/>
                </a:lnTo>
                <a:close/>
              </a:path>
            </a:pathLst>
          </a:cu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10;&#10;Description automatically generated">
            <a:extLst>
              <a:ext uri="{FF2B5EF4-FFF2-40B4-BE49-F238E27FC236}">
                <a16:creationId xmlns:a16="http://schemas.microsoft.com/office/drawing/2014/main" id="{AC840DF4-209F-4B50-B961-761C71D3CB0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92475" y="-111532"/>
            <a:ext cx="2299525" cy="2106622"/>
          </a:xfrm>
          <a:prstGeom prst="rect">
            <a:avLst/>
          </a:prstGeom>
        </p:spPr>
      </p:pic>
    </p:spTree>
    <p:extLst>
      <p:ext uri="{BB962C8B-B14F-4D97-AF65-F5344CB8AC3E}">
        <p14:creationId xmlns:p14="http://schemas.microsoft.com/office/powerpoint/2010/main" val="1853260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6AA8E8C-4A1A-4D59-836C-A50C41A85B52}"/>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216127" y="3960775"/>
            <a:ext cx="4900824" cy="2897226"/>
          </a:xfrm>
          <a:prstGeom prst="rect">
            <a:avLst/>
          </a:prstGeom>
        </p:spPr>
      </p:pic>
      <p:pic>
        <p:nvPicPr>
          <p:cNvPr id="13" name="Picture 12">
            <a:extLst>
              <a:ext uri="{FF2B5EF4-FFF2-40B4-BE49-F238E27FC236}">
                <a16:creationId xmlns:a16="http://schemas.microsoft.com/office/drawing/2014/main" id="{396AFA70-D02F-483F-B1CF-4B716541E30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216126" y="859536"/>
            <a:ext cx="4180601" cy="3044759"/>
          </a:xfrm>
          <a:prstGeom prst="rect">
            <a:avLst/>
          </a:prstGeom>
        </p:spPr>
      </p:pic>
      <p:pic>
        <p:nvPicPr>
          <p:cNvPr id="6" name="Picture 5">
            <a:extLst>
              <a:ext uri="{FF2B5EF4-FFF2-40B4-BE49-F238E27FC236}">
                <a16:creationId xmlns:a16="http://schemas.microsoft.com/office/drawing/2014/main" id="{0FA1EE71-C6E1-4A3E-BEE7-A553C3F1030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919570"/>
            <a:ext cx="6160546" cy="5938430"/>
          </a:xfrm>
          <a:prstGeom prst="rect">
            <a:avLst/>
          </a:prstGeom>
        </p:spPr>
      </p:pic>
      <p:sp>
        <p:nvSpPr>
          <p:cNvPr id="3" name="Rectangle 2">
            <a:extLst>
              <a:ext uri="{FF2B5EF4-FFF2-40B4-BE49-F238E27FC236}">
                <a16:creationId xmlns:a16="http://schemas.microsoft.com/office/drawing/2014/main" id="{8CBC61B5-D1F6-4A56-BA3C-810EE8399E7F}"/>
              </a:ext>
            </a:extLst>
          </p:cNvPr>
          <p:cNvSpPr/>
          <p:nvPr/>
        </p:nvSpPr>
        <p:spPr>
          <a:xfrm>
            <a:off x="0" y="0"/>
            <a:ext cx="12192000" cy="975444"/>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A8F8F0CC-684D-4CEE-B79B-349B94A835CB}"/>
              </a:ext>
            </a:extLst>
          </p:cNvPr>
          <p:cNvSpPr txBox="1"/>
          <p:nvPr/>
        </p:nvSpPr>
        <p:spPr>
          <a:xfrm>
            <a:off x="299789" y="347643"/>
            <a:ext cx="7181666" cy="59741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1" u="none" strike="noStrike" kern="1200" cap="none" spc="-300" normalizeH="0" baseline="30000" noProof="0" dirty="0" err="1">
                <a:ln>
                  <a:noFill/>
                </a:ln>
                <a:solidFill>
                  <a:schemeClr val="accent1"/>
                </a:solidFill>
                <a:effectLst/>
                <a:uLnTx/>
                <a:uFillTx/>
                <a:latin typeface="+mj-lt"/>
                <a:ea typeface="Josefin Sans" pitchFamily="2" charset="0"/>
                <a:cs typeface="+mn-cs"/>
              </a:rPr>
              <a:t>Celestyal</a:t>
            </a:r>
            <a:r>
              <a:rPr kumimoji="0" lang="en-GB" sz="6600" b="0" i="1" u="none" strike="noStrike" kern="1200" cap="none" spc="-300" normalizeH="0" baseline="30000" noProof="0" dirty="0">
                <a:ln>
                  <a:noFill/>
                </a:ln>
                <a:solidFill>
                  <a:schemeClr val="accent1"/>
                </a:solidFill>
                <a:effectLst/>
                <a:uLnTx/>
                <a:uFillTx/>
                <a:latin typeface="+mj-lt"/>
                <a:ea typeface="Josefin Sans" pitchFamily="2" charset="0"/>
                <a:cs typeface="+mn-cs"/>
              </a:rPr>
              <a:t> EXPERIENCE</a:t>
            </a:r>
          </a:p>
        </p:txBody>
      </p:sp>
      <p:sp>
        <p:nvSpPr>
          <p:cNvPr id="7" name="TextBox 6">
            <a:extLst>
              <a:ext uri="{FF2B5EF4-FFF2-40B4-BE49-F238E27FC236}">
                <a16:creationId xmlns:a16="http://schemas.microsoft.com/office/drawing/2014/main" id="{C6D52A80-500E-4ED4-8680-1B5DFAA8F642}"/>
              </a:ext>
            </a:extLst>
          </p:cNvPr>
          <p:cNvSpPr txBox="1"/>
          <p:nvPr/>
        </p:nvSpPr>
        <p:spPr>
          <a:xfrm>
            <a:off x="240793" y="1187019"/>
            <a:ext cx="5919753" cy="2169825"/>
          </a:xfrm>
          <a:prstGeom prst="rect">
            <a:avLst/>
          </a:prstGeom>
          <a:noFill/>
        </p:spPr>
        <p:txBody>
          <a:bodyPr wrap="square">
            <a:spAutoFit/>
          </a:bodyPr>
          <a:lstStyle/>
          <a:p>
            <a:pPr marR="0" algn="l" rtl="0">
              <a:spcAft>
                <a:spcPts val="1000"/>
              </a:spcAft>
            </a:pPr>
            <a:r>
              <a:rPr lang="en-GB" sz="2000" b="0" i="0" u="none" strike="noStrike" baseline="30000" dirty="0">
                <a:solidFill>
                  <a:schemeClr val="bg2"/>
                </a:solidFill>
                <a:latin typeface="Gotham Book" panose="02000603040000020004" pitchFamily="2" charset="0"/>
              </a:rPr>
              <a:t>· 1,800 guests in 789 staterooms</a:t>
            </a:r>
          </a:p>
          <a:p>
            <a:pPr marR="0" algn="l" rtl="0">
              <a:spcAft>
                <a:spcPts val="1000"/>
              </a:spcAft>
            </a:pPr>
            <a:r>
              <a:rPr lang="en-GB" sz="2000" b="0" i="0" u="none" strike="noStrike" baseline="30000" dirty="0">
                <a:solidFill>
                  <a:schemeClr val="bg2"/>
                </a:solidFill>
                <a:latin typeface="Gotham Book" panose="02000603040000020004" pitchFamily="2" charset="0"/>
              </a:rPr>
              <a:t>· All Staterooms are equipped with a shower, minibar, telephone, </a:t>
            </a:r>
            <a:br>
              <a:rPr lang="en-GB" sz="2000" b="0" i="0" u="none" strike="noStrike" baseline="30000" dirty="0">
                <a:solidFill>
                  <a:schemeClr val="bg2"/>
                </a:solidFill>
                <a:latin typeface="Gotham Book" panose="02000603040000020004" pitchFamily="2" charset="0"/>
              </a:rPr>
            </a:br>
            <a:r>
              <a:rPr lang="en-GB" sz="2000" b="0" i="0" u="none" strike="noStrike" baseline="30000" dirty="0">
                <a:solidFill>
                  <a:schemeClr val="bg2"/>
                </a:solidFill>
                <a:latin typeface="Gotham Book" panose="02000603040000020004" pitchFamily="2" charset="0"/>
              </a:rPr>
              <a:t>  hairdryer, safety deposit box &amp; TV</a:t>
            </a:r>
          </a:p>
          <a:p>
            <a:pPr marR="0" algn="l" rtl="0">
              <a:spcAft>
                <a:spcPts val="1000"/>
              </a:spcAft>
            </a:pPr>
            <a:r>
              <a:rPr lang="en-GB" sz="2000" b="0" i="0" u="none" strike="noStrike" baseline="30000" dirty="0">
                <a:solidFill>
                  <a:schemeClr val="bg2"/>
                </a:solidFill>
                <a:latin typeface="Gotham Book" panose="02000603040000020004" pitchFamily="2" charset="0"/>
              </a:rPr>
              <a:t>· Fully air-conditioned, </a:t>
            </a:r>
            <a:r>
              <a:rPr lang="en-GB" sz="2000" b="0" i="0" u="none" strike="noStrike" baseline="30000" dirty="0" err="1">
                <a:solidFill>
                  <a:schemeClr val="bg2"/>
                </a:solidFill>
                <a:latin typeface="Gotham Book" panose="02000603040000020004" pitchFamily="2" charset="0"/>
              </a:rPr>
              <a:t>WiFi</a:t>
            </a:r>
            <a:r>
              <a:rPr lang="en-GB" sz="2000" b="0" i="0" u="none" strike="noStrike" baseline="30000" dirty="0">
                <a:solidFill>
                  <a:schemeClr val="bg2"/>
                </a:solidFill>
                <a:latin typeface="Gotham Book" panose="02000603040000020004" pitchFamily="2" charset="0"/>
              </a:rPr>
              <a:t> and doctor on board</a:t>
            </a:r>
          </a:p>
          <a:p>
            <a:pPr marR="0" algn="l" rtl="0">
              <a:spcAft>
                <a:spcPts val="1000"/>
              </a:spcAft>
            </a:pPr>
            <a:r>
              <a:rPr lang="en-GB" sz="2000" b="0" i="0" u="none" strike="noStrike" baseline="30000" dirty="0">
                <a:solidFill>
                  <a:schemeClr val="bg2"/>
                </a:solidFill>
                <a:latin typeface="Gotham Book" panose="02000603040000020004" pitchFamily="2" charset="0"/>
              </a:rPr>
              <a:t>· Six restaurants and seven bars</a:t>
            </a:r>
          </a:p>
          <a:p>
            <a:pPr marR="0" algn="l" rtl="0">
              <a:spcAft>
                <a:spcPts val="1000"/>
              </a:spcAft>
            </a:pPr>
            <a:r>
              <a:rPr lang="en-GB" sz="2000" b="0" i="0" u="none" strike="noStrike" baseline="30000" dirty="0">
                <a:solidFill>
                  <a:schemeClr val="bg2"/>
                </a:solidFill>
                <a:latin typeface="Gotham Book" panose="02000603040000020004" pitchFamily="2" charset="0"/>
              </a:rPr>
              <a:t>· Two pools, two Jacuzzi’s and the Beach Club</a:t>
            </a:r>
          </a:p>
          <a:p>
            <a:pPr marR="0" algn="l" rtl="0">
              <a:spcAft>
                <a:spcPts val="1000"/>
              </a:spcAft>
            </a:pPr>
            <a:r>
              <a:rPr lang="en-GB" sz="2000" b="0" i="0" u="none" strike="noStrike" baseline="30000" dirty="0">
                <a:solidFill>
                  <a:schemeClr val="bg2"/>
                </a:solidFill>
                <a:latin typeface="Gotham Book" panose="02000603040000020004" pitchFamily="2" charset="0"/>
              </a:rPr>
              <a:t>· Sana Wellness and Spa</a:t>
            </a:r>
          </a:p>
        </p:txBody>
      </p:sp>
      <p:sp>
        <p:nvSpPr>
          <p:cNvPr id="9" name="Rectangle 8">
            <a:extLst>
              <a:ext uri="{FF2B5EF4-FFF2-40B4-BE49-F238E27FC236}">
                <a16:creationId xmlns:a16="http://schemas.microsoft.com/office/drawing/2014/main" id="{49C5DA49-4A0E-4D67-A267-470A9080DF6C}"/>
              </a:ext>
            </a:extLst>
          </p:cNvPr>
          <p:cNvSpPr/>
          <p:nvPr/>
        </p:nvSpPr>
        <p:spPr>
          <a:xfrm>
            <a:off x="9691575" y="-1"/>
            <a:ext cx="2499618" cy="6861305"/>
          </a:xfrm>
          <a:custGeom>
            <a:avLst/>
            <a:gdLst>
              <a:gd name="connsiteX0" fmla="*/ 0 w 3403002"/>
              <a:gd name="connsiteY0" fmla="*/ 0 h 6858000"/>
              <a:gd name="connsiteX1" fmla="*/ 3403002 w 3403002"/>
              <a:gd name="connsiteY1" fmla="*/ 0 h 6858000"/>
              <a:gd name="connsiteX2" fmla="*/ 3403002 w 3403002"/>
              <a:gd name="connsiteY2" fmla="*/ 6858000 h 6858000"/>
              <a:gd name="connsiteX3" fmla="*/ 0 w 3403002"/>
              <a:gd name="connsiteY3" fmla="*/ 6858000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925158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72583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61566 w 3403002"/>
              <a:gd name="connsiteY3" fmla="*/ 6792882 h 6858000"/>
              <a:gd name="connsiteX4" fmla="*/ 0 w 3403002"/>
              <a:gd name="connsiteY4" fmla="*/ 0 h 6858000"/>
              <a:gd name="connsiteX0" fmla="*/ 0 w 3403002"/>
              <a:gd name="connsiteY0" fmla="*/ 0 h 6792882"/>
              <a:gd name="connsiteX1" fmla="*/ 3403002 w 3403002"/>
              <a:gd name="connsiteY1" fmla="*/ 0 h 6792882"/>
              <a:gd name="connsiteX2" fmla="*/ 2907243 w 3403002"/>
              <a:gd name="connsiteY2" fmla="*/ 6640561 h 6792882"/>
              <a:gd name="connsiteX3" fmla="*/ 1161566 w 3403002"/>
              <a:gd name="connsiteY3" fmla="*/ 6792882 h 6792882"/>
              <a:gd name="connsiteX4" fmla="*/ 0 w 3403002"/>
              <a:gd name="connsiteY4" fmla="*/ 0 h 6792882"/>
              <a:gd name="connsiteX0" fmla="*/ 0 w 3403002"/>
              <a:gd name="connsiteY0" fmla="*/ 0 h 6792882"/>
              <a:gd name="connsiteX1" fmla="*/ 3403002 w 3403002"/>
              <a:gd name="connsiteY1" fmla="*/ 0 h 6792882"/>
              <a:gd name="connsiteX2" fmla="*/ 2499618 w 3403002"/>
              <a:gd name="connsiteY2" fmla="*/ 6771023 h 6792882"/>
              <a:gd name="connsiteX3" fmla="*/ 1161566 w 3403002"/>
              <a:gd name="connsiteY3" fmla="*/ 6792882 h 6792882"/>
              <a:gd name="connsiteX4" fmla="*/ 0 w 3403002"/>
              <a:gd name="connsiteY4" fmla="*/ 0 h 6792882"/>
              <a:gd name="connsiteX0" fmla="*/ 0 w 2499618"/>
              <a:gd name="connsiteY0" fmla="*/ 0 h 6792882"/>
              <a:gd name="connsiteX1" fmla="*/ 2444535 w 2499618"/>
              <a:gd name="connsiteY1" fmla="*/ 65231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92882"/>
              <a:gd name="connsiteX1" fmla="*/ 2488602 w 2499618"/>
              <a:gd name="connsiteY1" fmla="*/ 0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761109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697562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43526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9504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618" h="6771023">
                <a:moveTo>
                  <a:pt x="0" y="0"/>
                </a:moveTo>
                <a:lnTo>
                  <a:pt x="2495042" y="0"/>
                </a:lnTo>
                <a:cubicBezTo>
                  <a:pt x="2496567" y="2257008"/>
                  <a:pt x="2498093" y="4514015"/>
                  <a:pt x="2499618" y="6771023"/>
                </a:cubicBezTo>
                <a:lnTo>
                  <a:pt x="1161566" y="6767464"/>
                </a:lnTo>
                <a:lnTo>
                  <a:pt x="0" y="0"/>
                </a:lnTo>
                <a:close/>
              </a:path>
            </a:pathLst>
          </a:cu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10;&#10;Description automatically generated">
            <a:extLst>
              <a:ext uri="{FF2B5EF4-FFF2-40B4-BE49-F238E27FC236}">
                <a16:creationId xmlns:a16="http://schemas.microsoft.com/office/drawing/2014/main" id="{AC840DF4-209F-4B50-B961-761C71D3CB0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92475" y="-111532"/>
            <a:ext cx="2299525" cy="2106622"/>
          </a:xfrm>
          <a:prstGeom prst="rect">
            <a:avLst/>
          </a:prstGeom>
        </p:spPr>
      </p:pic>
      <p:pic>
        <p:nvPicPr>
          <p:cNvPr id="12" name="Picture 11" descr="A picture containing fireworks, object&#10;&#10;Description automatically generated">
            <a:extLst>
              <a:ext uri="{FF2B5EF4-FFF2-40B4-BE49-F238E27FC236}">
                <a16:creationId xmlns:a16="http://schemas.microsoft.com/office/drawing/2014/main" id="{B9D9C74C-92C1-44BC-9B3C-1C8780E9488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09334" y="2814156"/>
            <a:ext cx="5681434" cy="5681434"/>
          </a:xfrm>
          <a:prstGeom prst="rect">
            <a:avLst/>
          </a:prstGeom>
        </p:spPr>
      </p:pic>
    </p:spTree>
    <p:extLst>
      <p:ext uri="{BB962C8B-B14F-4D97-AF65-F5344CB8AC3E}">
        <p14:creationId xmlns:p14="http://schemas.microsoft.com/office/powerpoint/2010/main" val="1553440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F955-906C-4EC5-A141-15479A72E22F}"/>
              </a:ext>
            </a:extLst>
          </p:cNvPr>
          <p:cNvSpPr>
            <a:spLocks noGrp="1"/>
          </p:cNvSpPr>
          <p:nvPr>
            <p:ph type="title"/>
          </p:nvPr>
        </p:nvSpPr>
        <p:spPr>
          <a:xfrm>
            <a:off x="623396" y="257271"/>
            <a:ext cx="5256000" cy="1814797"/>
          </a:xfrm>
        </p:spPr>
        <p:txBody>
          <a:bodyPr/>
          <a:lstStyle/>
          <a:p>
            <a:r>
              <a:rPr lang="en-GB" dirty="0"/>
              <a:t>What makes us UNIQUE</a:t>
            </a:r>
          </a:p>
        </p:txBody>
      </p:sp>
      <p:sp>
        <p:nvSpPr>
          <p:cNvPr id="3" name="Content Placeholder 2">
            <a:extLst>
              <a:ext uri="{FF2B5EF4-FFF2-40B4-BE49-F238E27FC236}">
                <a16:creationId xmlns:a16="http://schemas.microsoft.com/office/drawing/2014/main" id="{9F3C2A00-1214-4A3C-8A41-AD74C5B3D3C5}"/>
              </a:ext>
            </a:extLst>
          </p:cNvPr>
          <p:cNvSpPr>
            <a:spLocks noGrp="1"/>
          </p:cNvSpPr>
          <p:nvPr>
            <p:ph idx="1"/>
          </p:nvPr>
        </p:nvSpPr>
        <p:spPr>
          <a:xfrm>
            <a:off x="623396" y="2240151"/>
            <a:ext cx="5523404" cy="3941912"/>
          </a:xfrm>
        </p:spPr>
        <p:txBody>
          <a:bodyPr/>
          <a:lstStyle/>
          <a:p>
            <a:pPr marL="0" indent="0">
              <a:buNone/>
            </a:pPr>
            <a:r>
              <a:rPr lang="en-GB" sz="1400" dirty="0">
                <a:solidFill>
                  <a:schemeClr val="accent3">
                    <a:lumMod val="75000"/>
                  </a:schemeClr>
                </a:solidFill>
              </a:rPr>
              <a:t>Our cruises are DESTINATION RICH featuring undiscovered island gems with more time ashore with fully-day and overnight extended stays to explore the authentic heart of the destination.</a:t>
            </a:r>
          </a:p>
          <a:p>
            <a:pPr marL="0" indent="0">
              <a:buNone/>
            </a:pPr>
            <a:endParaRPr lang="en-GB" sz="1400" dirty="0">
              <a:solidFill>
                <a:schemeClr val="accent3">
                  <a:lumMod val="75000"/>
                </a:schemeClr>
              </a:solidFill>
            </a:endParaRPr>
          </a:p>
          <a:p>
            <a:pPr marL="0" indent="0">
              <a:buNone/>
            </a:pPr>
            <a:r>
              <a:rPr lang="en-GB" sz="1400" dirty="0">
                <a:solidFill>
                  <a:schemeClr val="accent3">
                    <a:lumMod val="75000"/>
                  </a:schemeClr>
                </a:solidFill>
              </a:rPr>
              <a:t>Our concept is ALL-INCLUSIVE protecting our guests from any hidden costs and ensuring our trade partners earn commission on all components.</a:t>
            </a:r>
          </a:p>
          <a:p>
            <a:pPr marL="0" indent="0">
              <a:buNone/>
            </a:pPr>
            <a:endParaRPr lang="en-GB" sz="1400" dirty="0">
              <a:solidFill>
                <a:schemeClr val="accent3">
                  <a:lumMod val="75000"/>
                </a:schemeClr>
              </a:solidFill>
            </a:endParaRPr>
          </a:p>
          <a:p>
            <a:pPr marL="0" indent="0">
              <a:buNone/>
            </a:pPr>
            <a:r>
              <a:rPr lang="en-GB" sz="1400" dirty="0">
                <a:solidFill>
                  <a:schemeClr val="accent3">
                    <a:lumMod val="75000"/>
                  </a:schemeClr>
                </a:solidFill>
              </a:rPr>
              <a:t>The DURATIONS OF OUR CRUISES are designed to suit all guest types and durations from short breaks (3 &amp; 4 nights) to longer 7 or 14-nights holidays.</a:t>
            </a:r>
          </a:p>
          <a:p>
            <a:pPr marL="0" indent="0">
              <a:buNone/>
            </a:pPr>
            <a:endParaRPr lang="en-GB" sz="1400" dirty="0">
              <a:solidFill>
                <a:schemeClr val="accent3">
                  <a:lumMod val="75000"/>
                </a:schemeClr>
              </a:solidFill>
            </a:endParaRPr>
          </a:p>
          <a:p>
            <a:pPr marL="0" indent="0">
              <a:buNone/>
            </a:pPr>
            <a:r>
              <a:rPr lang="en-GB" sz="1400" dirty="0">
                <a:solidFill>
                  <a:schemeClr val="accent3">
                    <a:lumMod val="75000"/>
                  </a:schemeClr>
                </a:solidFill>
              </a:rPr>
              <a:t>Our vessels are MID-SIZED SHIPS that uniquely access smaller harbours and therefore accommodate lower guests numbers in a homely atmosphere, whilst not compromising on personal space.</a:t>
            </a:r>
          </a:p>
          <a:p>
            <a:pPr marL="0" indent="0">
              <a:buNone/>
            </a:pPr>
            <a:endParaRPr lang="en-GB" sz="1400" dirty="0">
              <a:solidFill>
                <a:schemeClr val="accent3">
                  <a:lumMod val="75000"/>
                </a:schemeClr>
              </a:solidFill>
            </a:endParaRPr>
          </a:p>
          <a:p>
            <a:pPr marL="0" indent="0">
              <a:buNone/>
            </a:pPr>
            <a:r>
              <a:rPr lang="en-GB" sz="1400" dirty="0">
                <a:solidFill>
                  <a:schemeClr val="accent3">
                    <a:lumMod val="75000"/>
                  </a:schemeClr>
                </a:solidFill>
              </a:rPr>
              <a:t>We have been recognised globally by guests, travel partners and specialist groups having received multiple and consecutive annual awards for our EXCEPTIONAL HOSPITALITY &amp; UNIQUE ITINERARIES.</a:t>
            </a:r>
          </a:p>
        </p:txBody>
      </p:sp>
      <p:sp>
        <p:nvSpPr>
          <p:cNvPr id="6" name="Slide Number Placeholder 5">
            <a:extLst>
              <a:ext uri="{FF2B5EF4-FFF2-40B4-BE49-F238E27FC236}">
                <a16:creationId xmlns:a16="http://schemas.microsoft.com/office/drawing/2014/main" id="{0F846467-E6EF-4535-9B53-D88032BBCB1A}"/>
              </a:ext>
            </a:extLst>
          </p:cNvPr>
          <p:cNvSpPr>
            <a:spLocks noGrp="1"/>
          </p:cNvSpPr>
          <p:nvPr>
            <p:ph type="sldNum" sz="quarter" idx="17"/>
          </p:nvPr>
        </p:nvSpPr>
        <p:spPr/>
        <p:txBody>
          <a:bodyPr/>
          <a:lstStyle/>
          <a:p>
            <a:fld id="{1336C48C-F87C-4E4B-81EF-5027B17D1F61}" type="slidenum">
              <a:rPr lang="en-GB" noProof="1" smtClean="0"/>
              <a:pPr/>
              <a:t>5</a:t>
            </a:fld>
            <a:endParaRPr lang="en-GB" noProof="1"/>
          </a:p>
        </p:txBody>
      </p:sp>
      <p:pic>
        <p:nvPicPr>
          <p:cNvPr id="10" name="Picture Placeholder 9" descr="A picture containing outdoor, person, person, person&#10;&#10;Description automatically generated">
            <a:extLst>
              <a:ext uri="{FF2B5EF4-FFF2-40B4-BE49-F238E27FC236}">
                <a16:creationId xmlns:a16="http://schemas.microsoft.com/office/drawing/2014/main" id="{C5D886A4-1049-4258-A48C-1AF7A378D03C}"/>
              </a:ext>
            </a:extLst>
          </p:cNvPr>
          <p:cNvPicPr>
            <a:picLocks noGrp="1" noChangeAspect="1"/>
          </p:cNvPicPr>
          <p:nvPr>
            <p:ph type="pic" sz="quarter" idx="18"/>
          </p:nvPr>
        </p:nvPicPr>
        <p:blipFill>
          <a:blip r:embed="rId2" cstate="email">
            <a:extLst>
              <a:ext uri="{28A0092B-C50C-407E-A947-70E740481C1C}">
                <a14:useLocalDpi xmlns:a14="http://schemas.microsoft.com/office/drawing/2010/main"/>
              </a:ext>
            </a:extLst>
          </a:blip>
          <a:srcRect/>
          <a:stretch>
            <a:fillRect/>
          </a:stretch>
        </p:blipFill>
        <p:spPr/>
      </p:pic>
      <p:pic>
        <p:nvPicPr>
          <p:cNvPr id="8" name="Picture 7">
            <a:extLst>
              <a:ext uri="{FF2B5EF4-FFF2-40B4-BE49-F238E27FC236}">
                <a16:creationId xmlns:a16="http://schemas.microsoft.com/office/drawing/2014/main" id="{8503372D-5A80-41F2-87F5-03A32B60D51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839846" y="3096260"/>
            <a:ext cx="5669280" cy="5669280"/>
          </a:xfrm>
          <a:prstGeom prst="rect">
            <a:avLst/>
          </a:prstGeom>
        </p:spPr>
      </p:pic>
    </p:spTree>
    <p:extLst>
      <p:ext uri="{BB962C8B-B14F-4D97-AF65-F5344CB8AC3E}">
        <p14:creationId xmlns:p14="http://schemas.microsoft.com/office/powerpoint/2010/main" val="3068638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6AA8E8C-4A1A-4D59-836C-A50C41A85B52}"/>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216127" y="3960775"/>
            <a:ext cx="4900824" cy="2897226"/>
          </a:xfrm>
          <a:prstGeom prst="rect">
            <a:avLst/>
          </a:prstGeom>
        </p:spPr>
      </p:pic>
      <p:pic>
        <p:nvPicPr>
          <p:cNvPr id="13" name="Picture 12">
            <a:extLst>
              <a:ext uri="{FF2B5EF4-FFF2-40B4-BE49-F238E27FC236}">
                <a16:creationId xmlns:a16="http://schemas.microsoft.com/office/drawing/2014/main" id="{396AFA70-D02F-483F-B1CF-4B716541E30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216126" y="859536"/>
            <a:ext cx="4180601" cy="3044759"/>
          </a:xfrm>
          <a:prstGeom prst="rect">
            <a:avLst/>
          </a:prstGeom>
        </p:spPr>
      </p:pic>
      <p:pic>
        <p:nvPicPr>
          <p:cNvPr id="6" name="Picture 5">
            <a:extLst>
              <a:ext uri="{FF2B5EF4-FFF2-40B4-BE49-F238E27FC236}">
                <a16:creationId xmlns:a16="http://schemas.microsoft.com/office/drawing/2014/main" id="{0FA1EE71-C6E1-4A3E-BEE7-A553C3F1030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919570"/>
            <a:ext cx="6160546" cy="5938430"/>
          </a:xfrm>
          <a:prstGeom prst="rect">
            <a:avLst/>
          </a:prstGeom>
        </p:spPr>
      </p:pic>
      <p:sp>
        <p:nvSpPr>
          <p:cNvPr id="3" name="Rectangle 2">
            <a:extLst>
              <a:ext uri="{FF2B5EF4-FFF2-40B4-BE49-F238E27FC236}">
                <a16:creationId xmlns:a16="http://schemas.microsoft.com/office/drawing/2014/main" id="{8CBC61B5-D1F6-4A56-BA3C-810EE8399E7F}"/>
              </a:ext>
            </a:extLst>
          </p:cNvPr>
          <p:cNvSpPr/>
          <p:nvPr/>
        </p:nvSpPr>
        <p:spPr>
          <a:xfrm>
            <a:off x="0" y="0"/>
            <a:ext cx="12192000" cy="975444"/>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A8F8F0CC-684D-4CEE-B79B-349B94A835CB}"/>
              </a:ext>
            </a:extLst>
          </p:cNvPr>
          <p:cNvSpPr txBox="1"/>
          <p:nvPr/>
        </p:nvSpPr>
        <p:spPr>
          <a:xfrm>
            <a:off x="299789" y="347643"/>
            <a:ext cx="7181666" cy="59741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1" u="none" strike="noStrike" kern="1200" cap="none" spc="-300" normalizeH="0" baseline="30000" noProof="0" dirty="0" err="1">
                <a:ln>
                  <a:noFill/>
                </a:ln>
                <a:solidFill>
                  <a:schemeClr val="accent1"/>
                </a:solidFill>
                <a:effectLst/>
                <a:uLnTx/>
                <a:uFillTx/>
                <a:latin typeface="+mj-lt"/>
                <a:ea typeface="Josefin Sans" pitchFamily="2" charset="0"/>
                <a:cs typeface="+mn-cs"/>
              </a:rPr>
              <a:t>Celestyal</a:t>
            </a:r>
            <a:r>
              <a:rPr kumimoji="0" lang="en-GB" sz="6600" b="0" i="1" u="none" strike="noStrike" kern="1200" cap="none" spc="-300" normalizeH="0" baseline="30000" noProof="0" dirty="0">
                <a:ln>
                  <a:noFill/>
                </a:ln>
                <a:solidFill>
                  <a:schemeClr val="accent1"/>
                </a:solidFill>
                <a:effectLst/>
                <a:uLnTx/>
                <a:uFillTx/>
                <a:latin typeface="+mj-lt"/>
                <a:ea typeface="Josefin Sans" pitchFamily="2" charset="0"/>
                <a:cs typeface="+mn-cs"/>
              </a:rPr>
              <a:t> EXPERIENCE</a:t>
            </a:r>
          </a:p>
        </p:txBody>
      </p:sp>
      <p:sp>
        <p:nvSpPr>
          <p:cNvPr id="9" name="Rectangle 8">
            <a:extLst>
              <a:ext uri="{FF2B5EF4-FFF2-40B4-BE49-F238E27FC236}">
                <a16:creationId xmlns:a16="http://schemas.microsoft.com/office/drawing/2014/main" id="{49C5DA49-4A0E-4D67-A267-470A9080DF6C}"/>
              </a:ext>
            </a:extLst>
          </p:cNvPr>
          <p:cNvSpPr/>
          <p:nvPr/>
        </p:nvSpPr>
        <p:spPr>
          <a:xfrm>
            <a:off x="9691575" y="-1"/>
            <a:ext cx="2499618" cy="6861305"/>
          </a:xfrm>
          <a:custGeom>
            <a:avLst/>
            <a:gdLst>
              <a:gd name="connsiteX0" fmla="*/ 0 w 3403002"/>
              <a:gd name="connsiteY0" fmla="*/ 0 h 6858000"/>
              <a:gd name="connsiteX1" fmla="*/ 3403002 w 3403002"/>
              <a:gd name="connsiteY1" fmla="*/ 0 h 6858000"/>
              <a:gd name="connsiteX2" fmla="*/ 3403002 w 3403002"/>
              <a:gd name="connsiteY2" fmla="*/ 6858000 h 6858000"/>
              <a:gd name="connsiteX3" fmla="*/ 0 w 3403002"/>
              <a:gd name="connsiteY3" fmla="*/ 6858000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925158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72583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61566 w 3403002"/>
              <a:gd name="connsiteY3" fmla="*/ 6792882 h 6858000"/>
              <a:gd name="connsiteX4" fmla="*/ 0 w 3403002"/>
              <a:gd name="connsiteY4" fmla="*/ 0 h 6858000"/>
              <a:gd name="connsiteX0" fmla="*/ 0 w 3403002"/>
              <a:gd name="connsiteY0" fmla="*/ 0 h 6792882"/>
              <a:gd name="connsiteX1" fmla="*/ 3403002 w 3403002"/>
              <a:gd name="connsiteY1" fmla="*/ 0 h 6792882"/>
              <a:gd name="connsiteX2" fmla="*/ 2907243 w 3403002"/>
              <a:gd name="connsiteY2" fmla="*/ 6640561 h 6792882"/>
              <a:gd name="connsiteX3" fmla="*/ 1161566 w 3403002"/>
              <a:gd name="connsiteY3" fmla="*/ 6792882 h 6792882"/>
              <a:gd name="connsiteX4" fmla="*/ 0 w 3403002"/>
              <a:gd name="connsiteY4" fmla="*/ 0 h 6792882"/>
              <a:gd name="connsiteX0" fmla="*/ 0 w 3403002"/>
              <a:gd name="connsiteY0" fmla="*/ 0 h 6792882"/>
              <a:gd name="connsiteX1" fmla="*/ 3403002 w 3403002"/>
              <a:gd name="connsiteY1" fmla="*/ 0 h 6792882"/>
              <a:gd name="connsiteX2" fmla="*/ 2499618 w 3403002"/>
              <a:gd name="connsiteY2" fmla="*/ 6771023 h 6792882"/>
              <a:gd name="connsiteX3" fmla="*/ 1161566 w 3403002"/>
              <a:gd name="connsiteY3" fmla="*/ 6792882 h 6792882"/>
              <a:gd name="connsiteX4" fmla="*/ 0 w 3403002"/>
              <a:gd name="connsiteY4" fmla="*/ 0 h 6792882"/>
              <a:gd name="connsiteX0" fmla="*/ 0 w 2499618"/>
              <a:gd name="connsiteY0" fmla="*/ 0 h 6792882"/>
              <a:gd name="connsiteX1" fmla="*/ 2444535 w 2499618"/>
              <a:gd name="connsiteY1" fmla="*/ 65231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92882"/>
              <a:gd name="connsiteX1" fmla="*/ 2488602 w 2499618"/>
              <a:gd name="connsiteY1" fmla="*/ 0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761109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697562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43526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9504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618" h="6771023">
                <a:moveTo>
                  <a:pt x="0" y="0"/>
                </a:moveTo>
                <a:lnTo>
                  <a:pt x="2495042" y="0"/>
                </a:lnTo>
                <a:cubicBezTo>
                  <a:pt x="2496567" y="2257008"/>
                  <a:pt x="2498093" y="4514015"/>
                  <a:pt x="2499618" y="6771023"/>
                </a:cubicBezTo>
                <a:lnTo>
                  <a:pt x="1161566" y="6767464"/>
                </a:lnTo>
                <a:lnTo>
                  <a:pt x="0" y="0"/>
                </a:lnTo>
                <a:close/>
              </a:path>
            </a:pathLst>
          </a:cu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10;&#10;Description automatically generated">
            <a:extLst>
              <a:ext uri="{FF2B5EF4-FFF2-40B4-BE49-F238E27FC236}">
                <a16:creationId xmlns:a16="http://schemas.microsoft.com/office/drawing/2014/main" id="{AC840DF4-209F-4B50-B961-761C71D3CB0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92475" y="-111532"/>
            <a:ext cx="2299525" cy="2106622"/>
          </a:xfrm>
          <a:prstGeom prst="rect">
            <a:avLst/>
          </a:prstGeom>
        </p:spPr>
      </p:pic>
      <p:sp>
        <p:nvSpPr>
          <p:cNvPr id="10" name="TextBox 9">
            <a:extLst>
              <a:ext uri="{FF2B5EF4-FFF2-40B4-BE49-F238E27FC236}">
                <a16:creationId xmlns:a16="http://schemas.microsoft.com/office/drawing/2014/main" id="{3ADF6E9F-649F-4930-816A-FA664855CA83}"/>
              </a:ext>
            </a:extLst>
          </p:cNvPr>
          <p:cNvSpPr txBox="1"/>
          <p:nvPr/>
        </p:nvSpPr>
        <p:spPr>
          <a:xfrm>
            <a:off x="6127411" y="473537"/>
            <a:ext cx="5269108" cy="461665"/>
          </a:xfrm>
          <a:prstGeom prst="rect">
            <a:avLst/>
          </a:prstGeom>
          <a:noFill/>
        </p:spPr>
        <p:txBody>
          <a:bodyPr wrap="square">
            <a:spAutoFit/>
          </a:bodyPr>
          <a:lstStyle/>
          <a:p>
            <a:pPr marR="0" algn="l" rtl="0"/>
            <a:r>
              <a:rPr lang="en-GB" sz="3600" b="0" i="1" u="none" strike="noStrike" baseline="30000" dirty="0">
                <a:solidFill>
                  <a:srgbClr val="154194"/>
                </a:solidFill>
                <a:latin typeface="+mj-lt"/>
              </a:rPr>
              <a:t>Dining</a:t>
            </a:r>
          </a:p>
        </p:txBody>
      </p:sp>
    </p:spTree>
    <p:extLst>
      <p:ext uri="{BB962C8B-B14F-4D97-AF65-F5344CB8AC3E}">
        <p14:creationId xmlns:p14="http://schemas.microsoft.com/office/powerpoint/2010/main" val="231618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6AA8E8C-4A1A-4D59-836C-A50C41A85B52}"/>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216127" y="3960775"/>
            <a:ext cx="4900824" cy="2897226"/>
          </a:xfrm>
          <a:prstGeom prst="rect">
            <a:avLst/>
          </a:prstGeom>
        </p:spPr>
      </p:pic>
      <p:pic>
        <p:nvPicPr>
          <p:cNvPr id="13" name="Picture 12">
            <a:extLst>
              <a:ext uri="{FF2B5EF4-FFF2-40B4-BE49-F238E27FC236}">
                <a16:creationId xmlns:a16="http://schemas.microsoft.com/office/drawing/2014/main" id="{396AFA70-D02F-483F-B1CF-4B716541E30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216126" y="859536"/>
            <a:ext cx="4180601" cy="3044759"/>
          </a:xfrm>
          <a:prstGeom prst="rect">
            <a:avLst/>
          </a:prstGeom>
          <a:solidFill>
            <a:schemeClr val="accent2"/>
          </a:solidFill>
        </p:spPr>
      </p:pic>
      <p:pic>
        <p:nvPicPr>
          <p:cNvPr id="6" name="Picture 5">
            <a:extLst>
              <a:ext uri="{FF2B5EF4-FFF2-40B4-BE49-F238E27FC236}">
                <a16:creationId xmlns:a16="http://schemas.microsoft.com/office/drawing/2014/main" id="{0FA1EE71-C6E1-4A3E-BEE7-A553C3F1030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919570"/>
            <a:ext cx="6160546" cy="5938430"/>
          </a:xfrm>
          <a:prstGeom prst="rect">
            <a:avLst/>
          </a:prstGeom>
        </p:spPr>
      </p:pic>
      <p:sp>
        <p:nvSpPr>
          <p:cNvPr id="3" name="Rectangle 2">
            <a:extLst>
              <a:ext uri="{FF2B5EF4-FFF2-40B4-BE49-F238E27FC236}">
                <a16:creationId xmlns:a16="http://schemas.microsoft.com/office/drawing/2014/main" id="{8CBC61B5-D1F6-4A56-BA3C-810EE8399E7F}"/>
              </a:ext>
            </a:extLst>
          </p:cNvPr>
          <p:cNvSpPr/>
          <p:nvPr/>
        </p:nvSpPr>
        <p:spPr>
          <a:xfrm>
            <a:off x="0" y="0"/>
            <a:ext cx="12192000" cy="975444"/>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A8F8F0CC-684D-4CEE-B79B-349B94A835CB}"/>
              </a:ext>
            </a:extLst>
          </p:cNvPr>
          <p:cNvSpPr txBox="1"/>
          <p:nvPr/>
        </p:nvSpPr>
        <p:spPr>
          <a:xfrm>
            <a:off x="299789" y="347643"/>
            <a:ext cx="7181666" cy="59741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1" u="none" strike="noStrike" kern="1200" cap="none" spc="-300" normalizeH="0" baseline="30000" noProof="0" dirty="0" err="1">
                <a:ln>
                  <a:noFill/>
                </a:ln>
                <a:solidFill>
                  <a:schemeClr val="accent1"/>
                </a:solidFill>
                <a:effectLst/>
                <a:uLnTx/>
                <a:uFillTx/>
                <a:latin typeface="+mj-lt"/>
                <a:ea typeface="Josefin Sans" pitchFamily="2" charset="0"/>
                <a:cs typeface="+mn-cs"/>
              </a:rPr>
              <a:t>Celestyal</a:t>
            </a:r>
            <a:r>
              <a:rPr kumimoji="0" lang="en-GB" sz="6600" b="0" i="1" u="none" strike="noStrike" kern="1200" cap="none" spc="-300" normalizeH="0" baseline="30000" noProof="0" dirty="0">
                <a:ln>
                  <a:noFill/>
                </a:ln>
                <a:solidFill>
                  <a:schemeClr val="accent1"/>
                </a:solidFill>
                <a:effectLst/>
                <a:uLnTx/>
                <a:uFillTx/>
                <a:latin typeface="+mj-lt"/>
                <a:ea typeface="Josefin Sans" pitchFamily="2" charset="0"/>
                <a:cs typeface="+mn-cs"/>
              </a:rPr>
              <a:t> EXPERIENCE</a:t>
            </a:r>
          </a:p>
        </p:txBody>
      </p:sp>
      <p:sp>
        <p:nvSpPr>
          <p:cNvPr id="9" name="Rectangle 8">
            <a:extLst>
              <a:ext uri="{FF2B5EF4-FFF2-40B4-BE49-F238E27FC236}">
                <a16:creationId xmlns:a16="http://schemas.microsoft.com/office/drawing/2014/main" id="{49C5DA49-4A0E-4D67-A267-470A9080DF6C}"/>
              </a:ext>
            </a:extLst>
          </p:cNvPr>
          <p:cNvSpPr/>
          <p:nvPr/>
        </p:nvSpPr>
        <p:spPr>
          <a:xfrm>
            <a:off x="9691575" y="-1"/>
            <a:ext cx="2499618" cy="6861305"/>
          </a:xfrm>
          <a:custGeom>
            <a:avLst/>
            <a:gdLst>
              <a:gd name="connsiteX0" fmla="*/ 0 w 3403002"/>
              <a:gd name="connsiteY0" fmla="*/ 0 h 6858000"/>
              <a:gd name="connsiteX1" fmla="*/ 3403002 w 3403002"/>
              <a:gd name="connsiteY1" fmla="*/ 0 h 6858000"/>
              <a:gd name="connsiteX2" fmla="*/ 3403002 w 3403002"/>
              <a:gd name="connsiteY2" fmla="*/ 6858000 h 6858000"/>
              <a:gd name="connsiteX3" fmla="*/ 0 w 3403002"/>
              <a:gd name="connsiteY3" fmla="*/ 6858000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925158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72583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61566 w 3403002"/>
              <a:gd name="connsiteY3" fmla="*/ 6792882 h 6858000"/>
              <a:gd name="connsiteX4" fmla="*/ 0 w 3403002"/>
              <a:gd name="connsiteY4" fmla="*/ 0 h 6858000"/>
              <a:gd name="connsiteX0" fmla="*/ 0 w 3403002"/>
              <a:gd name="connsiteY0" fmla="*/ 0 h 6792882"/>
              <a:gd name="connsiteX1" fmla="*/ 3403002 w 3403002"/>
              <a:gd name="connsiteY1" fmla="*/ 0 h 6792882"/>
              <a:gd name="connsiteX2" fmla="*/ 2907243 w 3403002"/>
              <a:gd name="connsiteY2" fmla="*/ 6640561 h 6792882"/>
              <a:gd name="connsiteX3" fmla="*/ 1161566 w 3403002"/>
              <a:gd name="connsiteY3" fmla="*/ 6792882 h 6792882"/>
              <a:gd name="connsiteX4" fmla="*/ 0 w 3403002"/>
              <a:gd name="connsiteY4" fmla="*/ 0 h 6792882"/>
              <a:gd name="connsiteX0" fmla="*/ 0 w 3403002"/>
              <a:gd name="connsiteY0" fmla="*/ 0 h 6792882"/>
              <a:gd name="connsiteX1" fmla="*/ 3403002 w 3403002"/>
              <a:gd name="connsiteY1" fmla="*/ 0 h 6792882"/>
              <a:gd name="connsiteX2" fmla="*/ 2499618 w 3403002"/>
              <a:gd name="connsiteY2" fmla="*/ 6771023 h 6792882"/>
              <a:gd name="connsiteX3" fmla="*/ 1161566 w 3403002"/>
              <a:gd name="connsiteY3" fmla="*/ 6792882 h 6792882"/>
              <a:gd name="connsiteX4" fmla="*/ 0 w 3403002"/>
              <a:gd name="connsiteY4" fmla="*/ 0 h 6792882"/>
              <a:gd name="connsiteX0" fmla="*/ 0 w 2499618"/>
              <a:gd name="connsiteY0" fmla="*/ 0 h 6792882"/>
              <a:gd name="connsiteX1" fmla="*/ 2444535 w 2499618"/>
              <a:gd name="connsiteY1" fmla="*/ 65231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92882"/>
              <a:gd name="connsiteX1" fmla="*/ 2488602 w 2499618"/>
              <a:gd name="connsiteY1" fmla="*/ 0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761109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697562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43526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9504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618" h="6771023">
                <a:moveTo>
                  <a:pt x="0" y="0"/>
                </a:moveTo>
                <a:lnTo>
                  <a:pt x="2495042" y="0"/>
                </a:lnTo>
                <a:cubicBezTo>
                  <a:pt x="2496567" y="2257008"/>
                  <a:pt x="2498093" y="4514015"/>
                  <a:pt x="2499618" y="6771023"/>
                </a:cubicBezTo>
                <a:lnTo>
                  <a:pt x="1161566" y="6767464"/>
                </a:lnTo>
                <a:lnTo>
                  <a:pt x="0" y="0"/>
                </a:lnTo>
                <a:close/>
              </a:path>
            </a:pathLst>
          </a:cu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10;&#10;Description automatically generated">
            <a:extLst>
              <a:ext uri="{FF2B5EF4-FFF2-40B4-BE49-F238E27FC236}">
                <a16:creationId xmlns:a16="http://schemas.microsoft.com/office/drawing/2014/main" id="{AC840DF4-209F-4B50-B961-761C71D3CB0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92475" y="-111532"/>
            <a:ext cx="2299525" cy="2106622"/>
          </a:xfrm>
          <a:prstGeom prst="rect">
            <a:avLst/>
          </a:prstGeom>
        </p:spPr>
      </p:pic>
      <p:sp>
        <p:nvSpPr>
          <p:cNvPr id="10" name="TextBox 9">
            <a:extLst>
              <a:ext uri="{FF2B5EF4-FFF2-40B4-BE49-F238E27FC236}">
                <a16:creationId xmlns:a16="http://schemas.microsoft.com/office/drawing/2014/main" id="{3ADF6E9F-649F-4930-816A-FA664855CA83}"/>
              </a:ext>
            </a:extLst>
          </p:cNvPr>
          <p:cNvSpPr txBox="1"/>
          <p:nvPr/>
        </p:nvSpPr>
        <p:spPr>
          <a:xfrm>
            <a:off x="6127411" y="473537"/>
            <a:ext cx="5269108" cy="461665"/>
          </a:xfrm>
          <a:prstGeom prst="rect">
            <a:avLst/>
          </a:prstGeom>
          <a:noFill/>
        </p:spPr>
        <p:txBody>
          <a:bodyPr wrap="square">
            <a:spAutoFit/>
          </a:bodyPr>
          <a:lstStyle/>
          <a:p>
            <a:pPr marR="0" algn="l" rtl="0"/>
            <a:r>
              <a:rPr lang="en-GB" sz="3600" b="0" i="1" u="none" strike="noStrike" baseline="30000" dirty="0">
                <a:solidFill>
                  <a:srgbClr val="154194"/>
                </a:solidFill>
                <a:latin typeface="+mj-lt"/>
              </a:rPr>
              <a:t>Entertainment</a:t>
            </a:r>
          </a:p>
        </p:txBody>
      </p:sp>
    </p:spTree>
    <p:extLst>
      <p:ext uri="{BB962C8B-B14F-4D97-AF65-F5344CB8AC3E}">
        <p14:creationId xmlns:p14="http://schemas.microsoft.com/office/powerpoint/2010/main" val="1109226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6AA8E8C-4A1A-4D59-836C-A50C41A85B52}"/>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216127" y="3960775"/>
            <a:ext cx="4900824" cy="2897226"/>
          </a:xfrm>
          <a:prstGeom prst="rect">
            <a:avLst/>
          </a:prstGeom>
        </p:spPr>
      </p:pic>
      <p:pic>
        <p:nvPicPr>
          <p:cNvPr id="13" name="Picture 12">
            <a:extLst>
              <a:ext uri="{FF2B5EF4-FFF2-40B4-BE49-F238E27FC236}">
                <a16:creationId xmlns:a16="http://schemas.microsoft.com/office/drawing/2014/main" id="{396AFA70-D02F-483F-B1CF-4B716541E30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216126" y="859536"/>
            <a:ext cx="4180601" cy="3044759"/>
          </a:xfrm>
          <a:prstGeom prst="rect">
            <a:avLst/>
          </a:prstGeom>
        </p:spPr>
      </p:pic>
      <p:pic>
        <p:nvPicPr>
          <p:cNvPr id="6" name="Picture 5">
            <a:extLst>
              <a:ext uri="{FF2B5EF4-FFF2-40B4-BE49-F238E27FC236}">
                <a16:creationId xmlns:a16="http://schemas.microsoft.com/office/drawing/2014/main" id="{0FA1EE71-C6E1-4A3E-BEE7-A553C3F1030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919570"/>
            <a:ext cx="6160546" cy="5938430"/>
          </a:xfrm>
          <a:prstGeom prst="rect">
            <a:avLst/>
          </a:prstGeom>
        </p:spPr>
      </p:pic>
      <p:sp>
        <p:nvSpPr>
          <p:cNvPr id="3" name="Rectangle 2">
            <a:extLst>
              <a:ext uri="{FF2B5EF4-FFF2-40B4-BE49-F238E27FC236}">
                <a16:creationId xmlns:a16="http://schemas.microsoft.com/office/drawing/2014/main" id="{8CBC61B5-D1F6-4A56-BA3C-810EE8399E7F}"/>
              </a:ext>
            </a:extLst>
          </p:cNvPr>
          <p:cNvSpPr/>
          <p:nvPr/>
        </p:nvSpPr>
        <p:spPr>
          <a:xfrm>
            <a:off x="0" y="0"/>
            <a:ext cx="12192000" cy="975444"/>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A8F8F0CC-684D-4CEE-B79B-349B94A835CB}"/>
              </a:ext>
            </a:extLst>
          </p:cNvPr>
          <p:cNvSpPr txBox="1"/>
          <p:nvPr/>
        </p:nvSpPr>
        <p:spPr>
          <a:xfrm>
            <a:off x="299789" y="347643"/>
            <a:ext cx="7181666" cy="59741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1" u="none" strike="noStrike" kern="1200" cap="none" spc="-300" normalizeH="0" baseline="30000" noProof="0" dirty="0" err="1">
                <a:ln>
                  <a:noFill/>
                </a:ln>
                <a:solidFill>
                  <a:schemeClr val="accent1"/>
                </a:solidFill>
                <a:effectLst/>
                <a:uLnTx/>
                <a:uFillTx/>
                <a:latin typeface="+mj-lt"/>
                <a:ea typeface="Josefin Sans" pitchFamily="2" charset="0"/>
                <a:cs typeface="+mn-cs"/>
              </a:rPr>
              <a:t>Celestyal</a:t>
            </a:r>
            <a:r>
              <a:rPr kumimoji="0" lang="en-GB" sz="6600" b="0" i="1" u="none" strike="noStrike" kern="1200" cap="none" spc="-300" normalizeH="0" baseline="30000" noProof="0" dirty="0">
                <a:ln>
                  <a:noFill/>
                </a:ln>
                <a:solidFill>
                  <a:schemeClr val="accent1"/>
                </a:solidFill>
                <a:effectLst/>
                <a:uLnTx/>
                <a:uFillTx/>
                <a:latin typeface="+mj-lt"/>
                <a:ea typeface="Josefin Sans" pitchFamily="2" charset="0"/>
                <a:cs typeface="+mn-cs"/>
              </a:rPr>
              <a:t> EXPERIENCE</a:t>
            </a:r>
          </a:p>
        </p:txBody>
      </p:sp>
      <p:sp>
        <p:nvSpPr>
          <p:cNvPr id="9" name="Rectangle 8">
            <a:extLst>
              <a:ext uri="{FF2B5EF4-FFF2-40B4-BE49-F238E27FC236}">
                <a16:creationId xmlns:a16="http://schemas.microsoft.com/office/drawing/2014/main" id="{49C5DA49-4A0E-4D67-A267-470A9080DF6C}"/>
              </a:ext>
            </a:extLst>
          </p:cNvPr>
          <p:cNvSpPr/>
          <p:nvPr/>
        </p:nvSpPr>
        <p:spPr>
          <a:xfrm>
            <a:off x="9691575" y="-1"/>
            <a:ext cx="2499618" cy="6861305"/>
          </a:xfrm>
          <a:custGeom>
            <a:avLst/>
            <a:gdLst>
              <a:gd name="connsiteX0" fmla="*/ 0 w 3403002"/>
              <a:gd name="connsiteY0" fmla="*/ 0 h 6858000"/>
              <a:gd name="connsiteX1" fmla="*/ 3403002 w 3403002"/>
              <a:gd name="connsiteY1" fmla="*/ 0 h 6858000"/>
              <a:gd name="connsiteX2" fmla="*/ 3403002 w 3403002"/>
              <a:gd name="connsiteY2" fmla="*/ 6858000 h 6858000"/>
              <a:gd name="connsiteX3" fmla="*/ 0 w 3403002"/>
              <a:gd name="connsiteY3" fmla="*/ 6858000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925158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72583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61566 w 3403002"/>
              <a:gd name="connsiteY3" fmla="*/ 6792882 h 6858000"/>
              <a:gd name="connsiteX4" fmla="*/ 0 w 3403002"/>
              <a:gd name="connsiteY4" fmla="*/ 0 h 6858000"/>
              <a:gd name="connsiteX0" fmla="*/ 0 w 3403002"/>
              <a:gd name="connsiteY0" fmla="*/ 0 h 6792882"/>
              <a:gd name="connsiteX1" fmla="*/ 3403002 w 3403002"/>
              <a:gd name="connsiteY1" fmla="*/ 0 h 6792882"/>
              <a:gd name="connsiteX2" fmla="*/ 2907243 w 3403002"/>
              <a:gd name="connsiteY2" fmla="*/ 6640561 h 6792882"/>
              <a:gd name="connsiteX3" fmla="*/ 1161566 w 3403002"/>
              <a:gd name="connsiteY3" fmla="*/ 6792882 h 6792882"/>
              <a:gd name="connsiteX4" fmla="*/ 0 w 3403002"/>
              <a:gd name="connsiteY4" fmla="*/ 0 h 6792882"/>
              <a:gd name="connsiteX0" fmla="*/ 0 w 3403002"/>
              <a:gd name="connsiteY0" fmla="*/ 0 h 6792882"/>
              <a:gd name="connsiteX1" fmla="*/ 3403002 w 3403002"/>
              <a:gd name="connsiteY1" fmla="*/ 0 h 6792882"/>
              <a:gd name="connsiteX2" fmla="*/ 2499618 w 3403002"/>
              <a:gd name="connsiteY2" fmla="*/ 6771023 h 6792882"/>
              <a:gd name="connsiteX3" fmla="*/ 1161566 w 3403002"/>
              <a:gd name="connsiteY3" fmla="*/ 6792882 h 6792882"/>
              <a:gd name="connsiteX4" fmla="*/ 0 w 3403002"/>
              <a:gd name="connsiteY4" fmla="*/ 0 h 6792882"/>
              <a:gd name="connsiteX0" fmla="*/ 0 w 2499618"/>
              <a:gd name="connsiteY0" fmla="*/ 0 h 6792882"/>
              <a:gd name="connsiteX1" fmla="*/ 2444535 w 2499618"/>
              <a:gd name="connsiteY1" fmla="*/ 65231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92882"/>
              <a:gd name="connsiteX1" fmla="*/ 2488602 w 2499618"/>
              <a:gd name="connsiteY1" fmla="*/ 0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761109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697562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43526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9504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618" h="6771023">
                <a:moveTo>
                  <a:pt x="0" y="0"/>
                </a:moveTo>
                <a:lnTo>
                  <a:pt x="2495042" y="0"/>
                </a:lnTo>
                <a:cubicBezTo>
                  <a:pt x="2496567" y="2257008"/>
                  <a:pt x="2498093" y="4514015"/>
                  <a:pt x="2499618" y="6771023"/>
                </a:cubicBezTo>
                <a:lnTo>
                  <a:pt x="1161566" y="6767464"/>
                </a:lnTo>
                <a:lnTo>
                  <a:pt x="0" y="0"/>
                </a:lnTo>
                <a:close/>
              </a:path>
            </a:pathLst>
          </a:cu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10;&#10;Description automatically generated">
            <a:extLst>
              <a:ext uri="{FF2B5EF4-FFF2-40B4-BE49-F238E27FC236}">
                <a16:creationId xmlns:a16="http://schemas.microsoft.com/office/drawing/2014/main" id="{AC840DF4-209F-4B50-B961-761C71D3CB0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92475" y="-111532"/>
            <a:ext cx="2299525" cy="2106622"/>
          </a:xfrm>
          <a:prstGeom prst="rect">
            <a:avLst/>
          </a:prstGeom>
        </p:spPr>
      </p:pic>
      <p:sp>
        <p:nvSpPr>
          <p:cNvPr id="10" name="TextBox 9">
            <a:extLst>
              <a:ext uri="{FF2B5EF4-FFF2-40B4-BE49-F238E27FC236}">
                <a16:creationId xmlns:a16="http://schemas.microsoft.com/office/drawing/2014/main" id="{3ADF6E9F-649F-4930-816A-FA664855CA83}"/>
              </a:ext>
            </a:extLst>
          </p:cNvPr>
          <p:cNvSpPr txBox="1"/>
          <p:nvPr/>
        </p:nvSpPr>
        <p:spPr>
          <a:xfrm>
            <a:off x="6127411" y="473537"/>
            <a:ext cx="5269108" cy="461665"/>
          </a:xfrm>
          <a:prstGeom prst="rect">
            <a:avLst/>
          </a:prstGeom>
          <a:noFill/>
        </p:spPr>
        <p:txBody>
          <a:bodyPr wrap="square">
            <a:spAutoFit/>
          </a:bodyPr>
          <a:lstStyle/>
          <a:p>
            <a:pPr marR="0" algn="l" rtl="0"/>
            <a:r>
              <a:rPr lang="en-GB" sz="3600" b="0" i="1" u="none" strike="noStrike" baseline="30000" dirty="0">
                <a:solidFill>
                  <a:srgbClr val="154194"/>
                </a:solidFill>
                <a:latin typeface="+mj-lt"/>
              </a:rPr>
              <a:t>Sana Wellness &amp; Spa</a:t>
            </a:r>
          </a:p>
        </p:txBody>
      </p:sp>
    </p:spTree>
    <p:extLst>
      <p:ext uri="{BB962C8B-B14F-4D97-AF65-F5344CB8AC3E}">
        <p14:creationId xmlns:p14="http://schemas.microsoft.com/office/powerpoint/2010/main" val="154134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6AA8E8C-4A1A-4D59-836C-A50C41A85B52}"/>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216127" y="3960775"/>
            <a:ext cx="4900824" cy="2897226"/>
          </a:xfrm>
          <a:prstGeom prst="rect">
            <a:avLst/>
          </a:prstGeom>
        </p:spPr>
      </p:pic>
      <p:pic>
        <p:nvPicPr>
          <p:cNvPr id="13" name="Picture 12">
            <a:extLst>
              <a:ext uri="{FF2B5EF4-FFF2-40B4-BE49-F238E27FC236}">
                <a16:creationId xmlns:a16="http://schemas.microsoft.com/office/drawing/2014/main" id="{396AFA70-D02F-483F-B1CF-4B716541E30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216126" y="859536"/>
            <a:ext cx="4180601" cy="3044759"/>
          </a:xfrm>
          <a:prstGeom prst="rect">
            <a:avLst/>
          </a:prstGeom>
        </p:spPr>
      </p:pic>
      <p:pic>
        <p:nvPicPr>
          <p:cNvPr id="6" name="Picture 5">
            <a:extLst>
              <a:ext uri="{FF2B5EF4-FFF2-40B4-BE49-F238E27FC236}">
                <a16:creationId xmlns:a16="http://schemas.microsoft.com/office/drawing/2014/main" id="{0FA1EE71-C6E1-4A3E-BEE7-A553C3F1030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39"/>
          <a:stretch/>
        </p:blipFill>
        <p:spPr>
          <a:xfrm>
            <a:off x="0" y="919570"/>
            <a:ext cx="6160546" cy="5938430"/>
          </a:xfrm>
          <a:prstGeom prst="rect">
            <a:avLst/>
          </a:prstGeom>
        </p:spPr>
      </p:pic>
      <p:sp>
        <p:nvSpPr>
          <p:cNvPr id="3" name="Rectangle 2">
            <a:extLst>
              <a:ext uri="{FF2B5EF4-FFF2-40B4-BE49-F238E27FC236}">
                <a16:creationId xmlns:a16="http://schemas.microsoft.com/office/drawing/2014/main" id="{8CBC61B5-D1F6-4A56-BA3C-810EE8399E7F}"/>
              </a:ext>
            </a:extLst>
          </p:cNvPr>
          <p:cNvSpPr/>
          <p:nvPr/>
        </p:nvSpPr>
        <p:spPr>
          <a:xfrm>
            <a:off x="0" y="0"/>
            <a:ext cx="12192000" cy="975444"/>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A8F8F0CC-684D-4CEE-B79B-349B94A835CB}"/>
              </a:ext>
            </a:extLst>
          </p:cNvPr>
          <p:cNvSpPr txBox="1"/>
          <p:nvPr/>
        </p:nvSpPr>
        <p:spPr>
          <a:xfrm>
            <a:off x="299789" y="347643"/>
            <a:ext cx="7181666" cy="59741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1" u="none" strike="noStrike" kern="1200" cap="none" spc="-300" normalizeH="0" baseline="30000" noProof="0" dirty="0" err="1">
                <a:ln>
                  <a:noFill/>
                </a:ln>
                <a:solidFill>
                  <a:schemeClr val="accent1"/>
                </a:solidFill>
                <a:effectLst/>
                <a:uLnTx/>
                <a:uFillTx/>
                <a:latin typeface="+mj-lt"/>
                <a:ea typeface="Josefin Sans" pitchFamily="2" charset="0"/>
                <a:cs typeface="+mn-cs"/>
              </a:rPr>
              <a:t>Celestyal</a:t>
            </a:r>
            <a:r>
              <a:rPr kumimoji="0" lang="en-GB" sz="6600" b="0" i="1" u="none" strike="noStrike" kern="1200" cap="none" spc="-300" normalizeH="0" baseline="30000" noProof="0" dirty="0">
                <a:ln>
                  <a:noFill/>
                </a:ln>
                <a:solidFill>
                  <a:schemeClr val="accent1"/>
                </a:solidFill>
                <a:effectLst/>
                <a:uLnTx/>
                <a:uFillTx/>
                <a:latin typeface="+mj-lt"/>
                <a:ea typeface="Josefin Sans" pitchFamily="2" charset="0"/>
                <a:cs typeface="+mn-cs"/>
              </a:rPr>
              <a:t> EXPERIENCE</a:t>
            </a:r>
          </a:p>
        </p:txBody>
      </p:sp>
      <p:sp>
        <p:nvSpPr>
          <p:cNvPr id="9" name="Rectangle 8">
            <a:extLst>
              <a:ext uri="{FF2B5EF4-FFF2-40B4-BE49-F238E27FC236}">
                <a16:creationId xmlns:a16="http://schemas.microsoft.com/office/drawing/2014/main" id="{49C5DA49-4A0E-4D67-A267-470A9080DF6C}"/>
              </a:ext>
            </a:extLst>
          </p:cNvPr>
          <p:cNvSpPr/>
          <p:nvPr/>
        </p:nvSpPr>
        <p:spPr>
          <a:xfrm>
            <a:off x="9691575" y="-1"/>
            <a:ext cx="2499618" cy="6861305"/>
          </a:xfrm>
          <a:custGeom>
            <a:avLst/>
            <a:gdLst>
              <a:gd name="connsiteX0" fmla="*/ 0 w 3403002"/>
              <a:gd name="connsiteY0" fmla="*/ 0 h 6858000"/>
              <a:gd name="connsiteX1" fmla="*/ 3403002 w 3403002"/>
              <a:gd name="connsiteY1" fmla="*/ 0 h 6858000"/>
              <a:gd name="connsiteX2" fmla="*/ 3403002 w 3403002"/>
              <a:gd name="connsiteY2" fmla="*/ 6858000 h 6858000"/>
              <a:gd name="connsiteX3" fmla="*/ 0 w 3403002"/>
              <a:gd name="connsiteY3" fmla="*/ 6858000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925158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72583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61566 w 3403002"/>
              <a:gd name="connsiteY3" fmla="*/ 6792882 h 6858000"/>
              <a:gd name="connsiteX4" fmla="*/ 0 w 3403002"/>
              <a:gd name="connsiteY4" fmla="*/ 0 h 6858000"/>
              <a:gd name="connsiteX0" fmla="*/ 0 w 3403002"/>
              <a:gd name="connsiteY0" fmla="*/ 0 h 6792882"/>
              <a:gd name="connsiteX1" fmla="*/ 3403002 w 3403002"/>
              <a:gd name="connsiteY1" fmla="*/ 0 h 6792882"/>
              <a:gd name="connsiteX2" fmla="*/ 2907243 w 3403002"/>
              <a:gd name="connsiteY2" fmla="*/ 6640561 h 6792882"/>
              <a:gd name="connsiteX3" fmla="*/ 1161566 w 3403002"/>
              <a:gd name="connsiteY3" fmla="*/ 6792882 h 6792882"/>
              <a:gd name="connsiteX4" fmla="*/ 0 w 3403002"/>
              <a:gd name="connsiteY4" fmla="*/ 0 h 6792882"/>
              <a:gd name="connsiteX0" fmla="*/ 0 w 3403002"/>
              <a:gd name="connsiteY0" fmla="*/ 0 h 6792882"/>
              <a:gd name="connsiteX1" fmla="*/ 3403002 w 3403002"/>
              <a:gd name="connsiteY1" fmla="*/ 0 h 6792882"/>
              <a:gd name="connsiteX2" fmla="*/ 2499618 w 3403002"/>
              <a:gd name="connsiteY2" fmla="*/ 6771023 h 6792882"/>
              <a:gd name="connsiteX3" fmla="*/ 1161566 w 3403002"/>
              <a:gd name="connsiteY3" fmla="*/ 6792882 h 6792882"/>
              <a:gd name="connsiteX4" fmla="*/ 0 w 3403002"/>
              <a:gd name="connsiteY4" fmla="*/ 0 h 6792882"/>
              <a:gd name="connsiteX0" fmla="*/ 0 w 2499618"/>
              <a:gd name="connsiteY0" fmla="*/ 0 h 6792882"/>
              <a:gd name="connsiteX1" fmla="*/ 2444535 w 2499618"/>
              <a:gd name="connsiteY1" fmla="*/ 65231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92882"/>
              <a:gd name="connsiteX1" fmla="*/ 2488602 w 2499618"/>
              <a:gd name="connsiteY1" fmla="*/ 0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761109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697562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43526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9504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618" h="6771023">
                <a:moveTo>
                  <a:pt x="0" y="0"/>
                </a:moveTo>
                <a:lnTo>
                  <a:pt x="2495042" y="0"/>
                </a:lnTo>
                <a:cubicBezTo>
                  <a:pt x="2496567" y="2257008"/>
                  <a:pt x="2498093" y="4514015"/>
                  <a:pt x="2499618" y="6771023"/>
                </a:cubicBezTo>
                <a:lnTo>
                  <a:pt x="1161566" y="6767464"/>
                </a:lnTo>
                <a:lnTo>
                  <a:pt x="0" y="0"/>
                </a:lnTo>
                <a:close/>
              </a:path>
            </a:pathLst>
          </a:cu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10;&#10;Description automatically generated">
            <a:extLst>
              <a:ext uri="{FF2B5EF4-FFF2-40B4-BE49-F238E27FC236}">
                <a16:creationId xmlns:a16="http://schemas.microsoft.com/office/drawing/2014/main" id="{AC840DF4-209F-4B50-B961-761C71D3CB0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92475" y="-111532"/>
            <a:ext cx="2299525" cy="2106622"/>
          </a:xfrm>
          <a:prstGeom prst="rect">
            <a:avLst/>
          </a:prstGeom>
        </p:spPr>
      </p:pic>
      <p:sp>
        <p:nvSpPr>
          <p:cNvPr id="10" name="TextBox 9">
            <a:extLst>
              <a:ext uri="{FF2B5EF4-FFF2-40B4-BE49-F238E27FC236}">
                <a16:creationId xmlns:a16="http://schemas.microsoft.com/office/drawing/2014/main" id="{3ADF6E9F-649F-4930-816A-FA664855CA83}"/>
              </a:ext>
            </a:extLst>
          </p:cNvPr>
          <p:cNvSpPr txBox="1"/>
          <p:nvPr/>
        </p:nvSpPr>
        <p:spPr>
          <a:xfrm>
            <a:off x="6127411" y="473537"/>
            <a:ext cx="5269108" cy="461665"/>
          </a:xfrm>
          <a:prstGeom prst="rect">
            <a:avLst/>
          </a:prstGeom>
          <a:noFill/>
        </p:spPr>
        <p:txBody>
          <a:bodyPr wrap="square">
            <a:spAutoFit/>
          </a:bodyPr>
          <a:lstStyle/>
          <a:p>
            <a:pPr marR="0" algn="l" rtl="0"/>
            <a:r>
              <a:rPr lang="en-GB" sz="3600" b="0" i="1" u="none" strike="noStrike" baseline="30000" dirty="0">
                <a:solidFill>
                  <a:srgbClr val="154194"/>
                </a:solidFill>
                <a:latin typeface="+mj-lt"/>
              </a:rPr>
              <a:t>The Beach Club</a:t>
            </a:r>
          </a:p>
        </p:txBody>
      </p:sp>
    </p:spTree>
    <p:extLst>
      <p:ext uri="{BB962C8B-B14F-4D97-AF65-F5344CB8AC3E}">
        <p14:creationId xmlns:p14="http://schemas.microsoft.com/office/powerpoint/2010/main" val="343451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6AA8E8C-4A1A-4D59-836C-A50C41A85B52}"/>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216127" y="3960775"/>
            <a:ext cx="4900824" cy="2897226"/>
          </a:xfrm>
          <a:prstGeom prst="rect">
            <a:avLst/>
          </a:prstGeom>
        </p:spPr>
      </p:pic>
      <p:pic>
        <p:nvPicPr>
          <p:cNvPr id="13" name="Picture 12">
            <a:extLst>
              <a:ext uri="{FF2B5EF4-FFF2-40B4-BE49-F238E27FC236}">
                <a16:creationId xmlns:a16="http://schemas.microsoft.com/office/drawing/2014/main" id="{396AFA70-D02F-483F-B1CF-4B716541E30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216126" y="859536"/>
            <a:ext cx="4180601" cy="3044759"/>
          </a:xfrm>
          <a:prstGeom prst="rect">
            <a:avLst/>
          </a:prstGeom>
        </p:spPr>
      </p:pic>
      <p:pic>
        <p:nvPicPr>
          <p:cNvPr id="6" name="Picture 5">
            <a:extLst>
              <a:ext uri="{FF2B5EF4-FFF2-40B4-BE49-F238E27FC236}">
                <a16:creationId xmlns:a16="http://schemas.microsoft.com/office/drawing/2014/main" id="{0FA1EE71-C6E1-4A3E-BEE7-A553C3F1030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919570"/>
            <a:ext cx="6160546" cy="5938430"/>
          </a:xfrm>
          <a:prstGeom prst="rect">
            <a:avLst/>
          </a:prstGeom>
        </p:spPr>
      </p:pic>
      <p:sp>
        <p:nvSpPr>
          <p:cNvPr id="3" name="Rectangle 2">
            <a:extLst>
              <a:ext uri="{FF2B5EF4-FFF2-40B4-BE49-F238E27FC236}">
                <a16:creationId xmlns:a16="http://schemas.microsoft.com/office/drawing/2014/main" id="{8CBC61B5-D1F6-4A56-BA3C-810EE8399E7F}"/>
              </a:ext>
            </a:extLst>
          </p:cNvPr>
          <p:cNvSpPr/>
          <p:nvPr/>
        </p:nvSpPr>
        <p:spPr>
          <a:xfrm>
            <a:off x="0" y="0"/>
            <a:ext cx="12192000" cy="975444"/>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9C5DA49-4A0E-4D67-A267-470A9080DF6C}"/>
              </a:ext>
            </a:extLst>
          </p:cNvPr>
          <p:cNvSpPr/>
          <p:nvPr/>
        </p:nvSpPr>
        <p:spPr>
          <a:xfrm>
            <a:off x="9691575" y="-1"/>
            <a:ext cx="2499618" cy="6861305"/>
          </a:xfrm>
          <a:custGeom>
            <a:avLst/>
            <a:gdLst>
              <a:gd name="connsiteX0" fmla="*/ 0 w 3403002"/>
              <a:gd name="connsiteY0" fmla="*/ 0 h 6858000"/>
              <a:gd name="connsiteX1" fmla="*/ 3403002 w 3403002"/>
              <a:gd name="connsiteY1" fmla="*/ 0 h 6858000"/>
              <a:gd name="connsiteX2" fmla="*/ 3403002 w 3403002"/>
              <a:gd name="connsiteY2" fmla="*/ 6858000 h 6858000"/>
              <a:gd name="connsiteX3" fmla="*/ 0 w 3403002"/>
              <a:gd name="connsiteY3" fmla="*/ 6858000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925158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72583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61566 w 3403002"/>
              <a:gd name="connsiteY3" fmla="*/ 6792882 h 6858000"/>
              <a:gd name="connsiteX4" fmla="*/ 0 w 3403002"/>
              <a:gd name="connsiteY4" fmla="*/ 0 h 6858000"/>
              <a:gd name="connsiteX0" fmla="*/ 0 w 3403002"/>
              <a:gd name="connsiteY0" fmla="*/ 0 h 6792882"/>
              <a:gd name="connsiteX1" fmla="*/ 3403002 w 3403002"/>
              <a:gd name="connsiteY1" fmla="*/ 0 h 6792882"/>
              <a:gd name="connsiteX2" fmla="*/ 2907243 w 3403002"/>
              <a:gd name="connsiteY2" fmla="*/ 6640561 h 6792882"/>
              <a:gd name="connsiteX3" fmla="*/ 1161566 w 3403002"/>
              <a:gd name="connsiteY3" fmla="*/ 6792882 h 6792882"/>
              <a:gd name="connsiteX4" fmla="*/ 0 w 3403002"/>
              <a:gd name="connsiteY4" fmla="*/ 0 h 6792882"/>
              <a:gd name="connsiteX0" fmla="*/ 0 w 3403002"/>
              <a:gd name="connsiteY0" fmla="*/ 0 h 6792882"/>
              <a:gd name="connsiteX1" fmla="*/ 3403002 w 3403002"/>
              <a:gd name="connsiteY1" fmla="*/ 0 h 6792882"/>
              <a:gd name="connsiteX2" fmla="*/ 2499618 w 3403002"/>
              <a:gd name="connsiteY2" fmla="*/ 6771023 h 6792882"/>
              <a:gd name="connsiteX3" fmla="*/ 1161566 w 3403002"/>
              <a:gd name="connsiteY3" fmla="*/ 6792882 h 6792882"/>
              <a:gd name="connsiteX4" fmla="*/ 0 w 3403002"/>
              <a:gd name="connsiteY4" fmla="*/ 0 h 6792882"/>
              <a:gd name="connsiteX0" fmla="*/ 0 w 2499618"/>
              <a:gd name="connsiteY0" fmla="*/ 0 h 6792882"/>
              <a:gd name="connsiteX1" fmla="*/ 2444535 w 2499618"/>
              <a:gd name="connsiteY1" fmla="*/ 65231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92882"/>
              <a:gd name="connsiteX1" fmla="*/ 2488602 w 2499618"/>
              <a:gd name="connsiteY1" fmla="*/ 0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761109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697562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43526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9504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618" h="6771023">
                <a:moveTo>
                  <a:pt x="0" y="0"/>
                </a:moveTo>
                <a:lnTo>
                  <a:pt x="2495042" y="0"/>
                </a:lnTo>
                <a:cubicBezTo>
                  <a:pt x="2496567" y="2257008"/>
                  <a:pt x="2498093" y="4514015"/>
                  <a:pt x="2499618" y="6771023"/>
                </a:cubicBezTo>
                <a:lnTo>
                  <a:pt x="1161566" y="6767464"/>
                </a:lnTo>
                <a:lnTo>
                  <a:pt x="0" y="0"/>
                </a:lnTo>
                <a:close/>
              </a:path>
            </a:pathLst>
          </a:cu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10;&#10;Description automatically generated">
            <a:extLst>
              <a:ext uri="{FF2B5EF4-FFF2-40B4-BE49-F238E27FC236}">
                <a16:creationId xmlns:a16="http://schemas.microsoft.com/office/drawing/2014/main" id="{AC840DF4-209F-4B50-B961-761C71D3CB0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92475" y="-111532"/>
            <a:ext cx="2299525" cy="2106622"/>
          </a:xfrm>
          <a:prstGeom prst="rect">
            <a:avLst/>
          </a:prstGeom>
        </p:spPr>
      </p:pic>
      <p:sp>
        <p:nvSpPr>
          <p:cNvPr id="12" name="TextBox 11">
            <a:extLst>
              <a:ext uri="{FF2B5EF4-FFF2-40B4-BE49-F238E27FC236}">
                <a16:creationId xmlns:a16="http://schemas.microsoft.com/office/drawing/2014/main" id="{63EF925D-B58B-4314-B4D4-216E48214033}"/>
              </a:ext>
            </a:extLst>
          </p:cNvPr>
          <p:cNvSpPr txBox="1"/>
          <p:nvPr/>
        </p:nvSpPr>
        <p:spPr>
          <a:xfrm>
            <a:off x="299789" y="347643"/>
            <a:ext cx="7181666" cy="59741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1" u="none" strike="noStrike" kern="1200" cap="none" spc="-300" normalizeH="0" baseline="30000" noProof="0" dirty="0">
                <a:ln>
                  <a:noFill/>
                </a:ln>
                <a:solidFill>
                  <a:schemeClr val="accent1"/>
                </a:solidFill>
                <a:effectLst/>
                <a:uLnTx/>
                <a:uFillTx/>
                <a:latin typeface="+mj-lt"/>
                <a:ea typeface="Josefin Sans" pitchFamily="2" charset="0"/>
                <a:cs typeface="+mn-cs"/>
              </a:rPr>
              <a:t>A Whole New EXPERIENCE</a:t>
            </a:r>
          </a:p>
        </p:txBody>
      </p:sp>
      <p:sp>
        <p:nvSpPr>
          <p:cNvPr id="14" name="TextBox 13">
            <a:extLst>
              <a:ext uri="{FF2B5EF4-FFF2-40B4-BE49-F238E27FC236}">
                <a16:creationId xmlns:a16="http://schemas.microsoft.com/office/drawing/2014/main" id="{BFCB385E-CEFD-40DE-86C3-FCA66DC51941}"/>
              </a:ext>
            </a:extLst>
          </p:cNvPr>
          <p:cNvSpPr txBox="1"/>
          <p:nvPr/>
        </p:nvSpPr>
        <p:spPr>
          <a:xfrm>
            <a:off x="240236" y="1322560"/>
            <a:ext cx="5919753" cy="482183"/>
          </a:xfrm>
          <a:prstGeom prst="rect">
            <a:avLst/>
          </a:prstGeom>
          <a:noFill/>
        </p:spPr>
        <p:txBody>
          <a:bodyPr wrap="square">
            <a:spAutoFit/>
          </a:bodyPr>
          <a:lstStyle/>
          <a:p>
            <a:pPr marR="0" algn="l" rtl="0"/>
            <a:r>
              <a:rPr lang="en-GB" sz="3800" b="0" i="1" u="none" strike="noStrike" baseline="30000" dirty="0">
                <a:solidFill>
                  <a:schemeClr val="bg2"/>
                </a:solidFill>
                <a:latin typeface="+mj-lt"/>
              </a:rPr>
              <a:t>Sana Wellness Spa Stateroom Class</a:t>
            </a:r>
          </a:p>
        </p:txBody>
      </p:sp>
    </p:spTree>
    <p:extLst>
      <p:ext uri="{BB962C8B-B14F-4D97-AF65-F5344CB8AC3E}">
        <p14:creationId xmlns:p14="http://schemas.microsoft.com/office/powerpoint/2010/main" val="203828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6AA8E8C-4A1A-4D59-836C-A50C41A85B52}"/>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216127" y="3960775"/>
            <a:ext cx="4900824" cy="2897226"/>
          </a:xfrm>
          <a:prstGeom prst="rect">
            <a:avLst/>
          </a:prstGeom>
        </p:spPr>
      </p:pic>
      <p:pic>
        <p:nvPicPr>
          <p:cNvPr id="13" name="Picture 12">
            <a:extLst>
              <a:ext uri="{FF2B5EF4-FFF2-40B4-BE49-F238E27FC236}">
                <a16:creationId xmlns:a16="http://schemas.microsoft.com/office/drawing/2014/main" id="{396AFA70-D02F-483F-B1CF-4B716541E30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216126" y="859536"/>
            <a:ext cx="4180601" cy="3044759"/>
          </a:xfrm>
          <a:prstGeom prst="rect">
            <a:avLst/>
          </a:prstGeom>
        </p:spPr>
      </p:pic>
      <p:sp>
        <p:nvSpPr>
          <p:cNvPr id="3" name="Rectangle 2">
            <a:extLst>
              <a:ext uri="{FF2B5EF4-FFF2-40B4-BE49-F238E27FC236}">
                <a16:creationId xmlns:a16="http://schemas.microsoft.com/office/drawing/2014/main" id="{8CBC61B5-D1F6-4A56-BA3C-810EE8399E7F}"/>
              </a:ext>
            </a:extLst>
          </p:cNvPr>
          <p:cNvSpPr/>
          <p:nvPr/>
        </p:nvSpPr>
        <p:spPr>
          <a:xfrm>
            <a:off x="0" y="0"/>
            <a:ext cx="12192000" cy="975444"/>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A8F8F0CC-684D-4CEE-B79B-349B94A835CB}"/>
              </a:ext>
            </a:extLst>
          </p:cNvPr>
          <p:cNvSpPr txBox="1"/>
          <p:nvPr/>
        </p:nvSpPr>
        <p:spPr>
          <a:xfrm>
            <a:off x="299789" y="347643"/>
            <a:ext cx="7181666" cy="59741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1" u="none" strike="noStrike" kern="1200" cap="none" spc="-300" normalizeH="0" baseline="30000" noProof="0" dirty="0">
                <a:ln>
                  <a:noFill/>
                </a:ln>
                <a:solidFill>
                  <a:schemeClr val="accent1"/>
                </a:solidFill>
                <a:effectLst/>
                <a:uLnTx/>
                <a:uFillTx/>
                <a:latin typeface="+mj-lt"/>
                <a:ea typeface="Josefin Sans" pitchFamily="2" charset="0"/>
                <a:cs typeface="+mn-cs"/>
              </a:rPr>
              <a:t>A Whole New EXPERIENCE</a:t>
            </a:r>
          </a:p>
        </p:txBody>
      </p:sp>
      <p:sp>
        <p:nvSpPr>
          <p:cNvPr id="9" name="Rectangle 8">
            <a:extLst>
              <a:ext uri="{FF2B5EF4-FFF2-40B4-BE49-F238E27FC236}">
                <a16:creationId xmlns:a16="http://schemas.microsoft.com/office/drawing/2014/main" id="{49C5DA49-4A0E-4D67-A267-470A9080DF6C}"/>
              </a:ext>
            </a:extLst>
          </p:cNvPr>
          <p:cNvSpPr/>
          <p:nvPr/>
        </p:nvSpPr>
        <p:spPr>
          <a:xfrm>
            <a:off x="9691575" y="-1"/>
            <a:ext cx="2499618" cy="6861305"/>
          </a:xfrm>
          <a:custGeom>
            <a:avLst/>
            <a:gdLst>
              <a:gd name="connsiteX0" fmla="*/ 0 w 3403002"/>
              <a:gd name="connsiteY0" fmla="*/ 0 h 6858000"/>
              <a:gd name="connsiteX1" fmla="*/ 3403002 w 3403002"/>
              <a:gd name="connsiteY1" fmla="*/ 0 h 6858000"/>
              <a:gd name="connsiteX2" fmla="*/ 3403002 w 3403002"/>
              <a:gd name="connsiteY2" fmla="*/ 6858000 h 6858000"/>
              <a:gd name="connsiteX3" fmla="*/ 0 w 3403002"/>
              <a:gd name="connsiteY3" fmla="*/ 6858000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925158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72583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61566 w 3403002"/>
              <a:gd name="connsiteY3" fmla="*/ 6792882 h 6858000"/>
              <a:gd name="connsiteX4" fmla="*/ 0 w 3403002"/>
              <a:gd name="connsiteY4" fmla="*/ 0 h 6858000"/>
              <a:gd name="connsiteX0" fmla="*/ 0 w 3403002"/>
              <a:gd name="connsiteY0" fmla="*/ 0 h 6792882"/>
              <a:gd name="connsiteX1" fmla="*/ 3403002 w 3403002"/>
              <a:gd name="connsiteY1" fmla="*/ 0 h 6792882"/>
              <a:gd name="connsiteX2" fmla="*/ 2907243 w 3403002"/>
              <a:gd name="connsiteY2" fmla="*/ 6640561 h 6792882"/>
              <a:gd name="connsiteX3" fmla="*/ 1161566 w 3403002"/>
              <a:gd name="connsiteY3" fmla="*/ 6792882 h 6792882"/>
              <a:gd name="connsiteX4" fmla="*/ 0 w 3403002"/>
              <a:gd name="connsiteY4" fmla="*/ 0 h 6792882"/>
              <a:gd name="connsiteX0" fmla="*/ 0 w 3403002"/>
              <a:gd name="connsiteY0" fmla="*/ 0 h 6792882"/>
              <a:gd name="connsiteX1" fmla="*/ 3403002 w 3403002"/>
              <a:gd name="connsiteY1" fmla="*/ 0 h 6792882"/>
              <a:gd name="connsiteX2" fmla="*/ 2499618 w 3403002"/>
              <a:gd name="connsiteY2" fmla="*/ 6771023 h 6792882"/>
              <a:gd name="connsiteX3" fmla="*/ 1161566 w 3403002"/>
              <a:gd name="connsiteY3" fmla="*/ 6792882 h 6792882"/>
              <a:gd name="connsiteX4" fmla="*/ 0 w 3403002"/>
              <a:gd name="connsiteY4" fmla="*/ 0 h 6792882"/>
              <a:gd name="connsiteX0" fmla="*/ 0 w 2499618"/>
              <a:gd name="connsiteY0" fmla="*/ 0 h 6792882"/>
              <a:gd name="connsiteX1" fmla="*/ 2444535 w 2499618"/>
              <a:gd name="connsiteY1" fmla="*/ 65231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92882"/>
              <a:gd name="connsiteX1" fmla="*/ 2488602 w 2499618"/>
              <a:gd name="connsiteY1" fmla="*/ 0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761109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697562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43526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9504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618" h="6771023">
                <a:moveTo>
                  <a:pt x="0" y="0"/>
                </a:moveTo>
                <a:lnTo>
                  <a:pt x="2495042" y="0"/>
                </a:lnTo>
                <a:cubicBezTo>
                  <a:pt x="2496567" y="2257008"/>
                  <a:pt x="2498093" y="4514015"/>
                  <a:pt x="2499618" y="6771023"/>
                </a:cubicBezTo>
                <a:lnTo>
                  <a:pt x="1161566" y="6767464"/>
                </a:lnTo>
                <a:lnTo>
                  <a:pt x="0" y="0"/>
                </a:lnTo>
                <a:close/>
              </a:path>
            </a:pathLst>
          </a:cu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10;&#10;Description automatically generated">
            <a:extLst>
              <a:ext uri="{FF2B5EF4-FFF2-40B4-BE49-F238E27FC236}">
                <a16:creationId xmlns:a16="http://schemas.microsoft.com/office/drawing/2014/main" id="{AC840DF4-209F-4B50-B961-761C71D3CB0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92475" y="-111532"/>
            <a:ext cx="2299525" cy="2106622"/>
          </a:xfrm>
          <a:prstGeom prst="rect">
            <a:avLst/>
          </a:prstGeom>
        </p:spPr>
      </p:pic>
      <p:sp>
        <p:nvSpPr>
          <p:cNvPr id="2" name="Rectangle 1">
            <a:extLst>
              <a:ext uri="{FF2B5EF4-FFF2-40B4-BE49-F238E27FC236}">
                <a16:creationId xmlns:a16="http://schemas.microsoft.com/office/drawing/2014/main" id="{24340C64-9998-420A-B227-A6BBCF8ABE47}"/>
              </a:ext>
            </a:extLst>
          </p:cNvPr>
          <p:cNvSpPr/>
          <p:nvPr/>
        </p:nvSpPr>
        <p:spPr>
          <a:xfrm>
            <a:off x="0" y="975444"/>
            <a:ext cx="6160546" cy="5882556"/>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8730A5A-3412-41A9-A0F6-523B885DB78E}"/>
              </a:ext>
            </a:extLst>
          </p:cNvPr>
          <p:cNvSpPr txBox="1"/>
          <p:nvPr/>
        </p:nvSpPr>
        <p:spPr>
          <a:xfrm>
            <a:off x="240236" y="1925432"/>
            <a:ext cx="5919753" cy="3939540"/>
          </a:xfrm>
          <a:prstGeom prst="rect">
            <a:avLst/>
          </a:prstGeom>
          <a:noFill/>
        </p:spPr>
        <p:txBody>
          <a:bodyPr wrap="square">
            <a:spAutoFit/>
          </a:bodyPr>
          <a:lstStyle/>
          <a:p>
            <a:pPr marL="342900" marR="0" indent="-342900" algn="l" rtl="0">
              <a:spcAft>
                <a:spcPts val="1000"/>
              </a:spcAft>
              <a:buFont typeface="Wingdings" panose="05000000000000000000" pitchFamily="2" charset="2"/>
              <a:buChar char="ü"/>
            </a:pPr>
            <a:r>
              <a:rPr lang="en-GB" sz="2000" b="0" i="0" u="none" strike="noStrike" baseline="30000" dirty="0">
                <a:solidFill>
                  <a:schemeClr val="bg2"/>
                </a:solidFill>
                <a:latin typeface="Gotham Book" panose="02000603040000020004" pitchFamily="2" charset="0"/>
              </a:rPr>
              <a:t>Priority check-in*</a:t>
            </a:r>
          </a:p>
          <a:p>
            <a:pPr marL="342900" marR="0" indent="-342900" algn="l" rtl="0">
              <a:spcAft>
                <a:spcPts val="1000"/>
              </a:spcAft>
              <a:buFont typeface="Wingdings" panose="05000000000000000000" pitchFamily="2" charset="2"/>
              <a:buChar char="ü"/>
            </a:pPr>
            <a:r>
              <a:rPr lang="en-GB" sz="2000" b="0" i="0" u="none" strike="noStrike" baseline="30000" dirty="0">
                <a:solidFill>
                  <a:schemeClr val="bg2"/>
                </a:solidFill>
                <a:latin typeface="Gotham Book" panose="02000603040000020004" pitchFamily="2" charset="0"/>
              </a:rPr>
              <a:t>Priority embarkation / disembarkation*</a:t>
            </a:r>
          </a:p>
          <a:p>
            <a:pPr marL="342900" marR="0" indent="-342900" algn="l" rtl="0">
              <a:spcAft>
                <a:spcPts val="1000"/>
              </a:spcAft>
              <a:buFont typeface="Wingdings" panose="05000000000000000000" pitchFamily="2" charset="2"/>
              <a:buChar char="ü"/>
            </a:pPr>
            <a:r>
              <a:rPr lang="en-GB" sz="2000" b="0" i="0" u="none" strike="noStrike" baseline="30000" dirty="0">
                <a:solidFill>
                  <a:schemeClr val="bg2"/>
                </a:solidFill>
                <a:latin typeface="Gotham Book" panose="02000603040000020004" pitchFamily="2" charset="0"/>
              </a:rPr>
              <a:t>A dedicated </a:t>
            </a:r>
            <a:r>
              <a:rPr lang="en-GB" sz="2000" b="0" i="0" u="none" strike="noStrike" baseline="30000" dirty="0" err="1">
                <a:solidFill>
                  <a:schemeClr val="bg2"/>
                </a:solidFill>
                <a:latin typeface="Gotham Book" panose="02000603040000020004" pitchFamily="2" charset="0"/>
              </a:rPr>
              <a:t>Celestyal</a:t>
            </a:r>
            <a:r>
              <a:rPr lang="en-GB" sz="2000" b="0" i="0" u="none" strike="noStrike" baseline="30000" dirty="0">
                <a:solidFill>
                  <a:schemeClr val="bg2"/>
                </a:solidFill>
                <a:latin typeface="Gotham Book" panose="02000603040000020004" pitchFamily="2" charset="0"/>
              </a:rPr>
              <a:t> Suite Concierge*</a:t>
            </a:r>
          </a:p>
          <a:p>
            <a:pPr marL="342900" marR="0" indent="-342900" algn="l" rtl="0">
              <a:spcAft>
                <a:spcPts val="1000"/>
              </a:spcAft>
              <a:buFont typeface="Wingdings" panose="05000000000000000000" pitchFamily="2" charset="2"/>
              <a:buChar char="ü"/>
            </a:pPr>
            <a:r>
              <a:rPr lang="en-GB" sz="2000" b="0" i="0" u="none" strike="noStrike" baseline="30000" dirty="0">
                <a:solidFill>
                  <a:schemeClr val="bg2"/>
                </a:solidFill>
                <a:latin typeface="Gotham Book" panose="02000603040000020004" pitchFamily="2" charset="0"/>
              </a:rPr>
              <a:t>Private dining area within main dining restaurants*</a:t>
            </a:r>
          </a:p>
          <a:p>
            <a:pPr marL="342900" marR="0" indent="-342900" algn="l" rtl="0">
              <a:spcAft>
                <a:spcPts val="1000"/>
              </a:spcAft>
              <a:buFont typeface="Wingdings" panose="05000000000000000000" pitchFamily="2" charset="2"/>
              <a:buChar char="ü"/>
            </a:pPr>
            <a:r>
              <a:rPr lang="en-GB" sz="2000" b="0" i="0" u="none" strike="noStrike" baseline="30000" dirty="0">
                <a:solidFill>
                  <a:schemeClr val="bg2"/>
                </a:solidFill>
                <a:latin typeface="Gotham Book" panose="02000603040000020004" pitchFamily="2" charset="0"/>
              </a:rPr>
              <a:t>Tranquil deck 14 accommodation</a:t>
            </a:r>
          </a:p>
          <a:p>
            <a:pPr marL="342900" marR="0" indent="-342900" algn="l" rtl="0">
              <a:spcAft>
                <a:spcPts val="1000"/>
              </a:spcAft>
              <a:buFont typeface="Wingdings" panose="05000000000000000000" pitchFamily="2" charset="2"/>
              <a:buChar char="ü"/>
            </a:pPr>
            <a:r>
              <a:rPr lang="en-GB" sz="2000" b="0" i="0" u="none" strike="noStrike" baseline="30000" dirty="0">
                <a:solidFill>
                  <a:schemeClr val="bg2"/>
                </a:solidFill>
                <a:latin typeface="Gotham Book" panose="02000603040000020004" pitchFamily="2" charset="0"/>
              </a:rPr>
              <a:t>Unlimited access to the Sana Wellness and Spa area</a:t>
            </a:r>
          </a:p>
          <a:p>
            <a:pPr marL="342900" marR="0" indent="-342900" algn="l" rtl="0">
              <a:spcAft>
                <a:spcPts val="1000"/>
              </a:spcAft>
              <a:buFont typeface="Wingdings" panose="05000000000000000000" pitchFamily="2" charset="2"/>
              <a:buChar char="ü"/>
            </a:pPr>
            <a:r>
              <a:rPr lang="en-GB" sz="2000" b="0" i="0" u="none" strike="noStrike" baseline="30000" dirty="0">
                <a:solidFill>
                  <a:schemeClr val="bg2"/>
                </a:solidFill>
                <a:latin typeface="Gotham Book" panose="02000603040000020004" pitchFamily="2" charset="0"/>
              </a:rPr>
              <a:t>Unlimited access and use of Thermal Suites</a:t>
            </a:r>
          </a:p>
          <a:p>
            <a:pPr marL="342900" marR="0" indent="-342900" algn="l" rtl="0">
              <a:spcAft>
                <a:spcPts val="1000"/>
              </a:spcAft>
              <a:buFont typeface="Wingdings" panose="05000000000000000000" pitchFamily="2" charset="2"/>
              <a:buChar char="ü"/>
            </a:pPr>
            <a:r>
              <a:rPr lang="en-GB" sz="2000" b="0" i="0" u="none" strike="noStrike" baseline="30000" dirty="0">
                <a:solidFill>
                  <a:schemeClr val="bg2"/>
                </a:solidFill>
                <a:latin typeface="Gotham Book" panose="02000603040000020004" pitchFamily="2" charset="0"/>
              </a:rPr>
              <a:t>Unlimited access and use of Hydro Treatment area including Thalassotherapy Pool</a:t>
            </a:r>
          </a:p>
          <a:p>
            <a:pPr marL="342900" marR="0" indent="-342900" algn="l" rtl="0">
              <a:spcAft>
                <a:spcPts val="1000"/>
              </a:spcAft>
              <a:buFont typeface="Wingdings" panose="05000000000000000000" pitchFamily="2" charset="2"/>
              <a:buChar char="ü"/>
            </a:pPr>
            <a:r>
              <a:rPr lang="en-GB" sz="2000" b="0" i="0" u="none" strike="noStrike" baseline="30000" dirty="0">
                <a:solidFill>
                  <a:schemeClr val="bg2"/>
                </a:solidFill>
                <a:latin typeface="Gotham Book" panose="02000603040000020004" pitchFamily="2" charset="0"/>
              </a:rPr>
              <a:t>Priority access to the Speciality Dining Experiences</a:t>
            </a:r>
          </a:p>
          <a:p>
            <a:pPr marL="342900" marR="0" indent="-342900" algn="l" rtl="0">
              <a:spcAft>
                <a:spcPts val="1000"/>
              </a:spcAft>
              <a:buFont typeface="Wingdings" panose="05000000000000000000" pitchFamily="2" charset="2"/>
              <a:buChar char="ü"/>
            </a:pPr>
            <a:r>
              <a:rPr lang="en-GB" sz="2000" b="0" i="0" u="none" strike="noStrike" baseline="30000" dirty="0">
                <a:solidFill>
                  <a:schemeClr val="bg2"/>
                </a:solidFill>
                <a:latin typeface="Gotham Book" panose="02000603040000020004" pitchFamily="2" charset="0"/>
              </a:rPr>
              <a:t>Exclusive access to The Beach Club</a:t>
            </a:r>
          </a:p>
          <a:p>
            <a:pPr marL="342900" marR="0" indent="-342900" algn="l" rtl="0">
              <a:spcAft>
                <a:spcPts val="1000"/>
              </a:spcAft>
              <a:buFont typeface="Wingdings" panose="05000000000000000000" pitchFamily="2" charset="2"/>
              <a:buChar char="ü"/>
            </a:pPr>
            <a:endParaRPr lang="en-GB" sz="2000" dirty="0">
              <a:solidFill>
                <a:schemeClr val="bg2"/>
              </a:solidFill>
            </a:endParaRPr>
          </a:p>
        </p:txBody>
      </p:sp>
      <p:sp>
        <p:nvSpPr>
          <p:cNvPr id="14" name="TextBox 13">
            <a:extLst>
              <a:ext uri="{FF2B5EF4-FFF2-40B4-BE49-F238E27FC236}">
                <a16:creationId xmlns:a16="http://schemas.microsoft.com/office/drawing/2014/main" id="{BC7EF2AA-BFAF-4075-A5B6-593855674EB4}"/>
              </a:ext>
            </a:extLst>
          </p:cNvPr>
          <p:cNvSpPr txBox="1"/>
          <p:nvPr/>
        </p:nvSpPr>
        <p:spPr>
          <a:xfrm>
            <a:off x="240236" y="1322560"/>
            <a:ext cx="5919753" cy="482183"/>
          </a:xfrm>
          <a:prstGeom prst="rect">
            <a:avLst/>
          </a:prstGeom>
          <a:noFill/>
        </p:spPr>
        <p:txBody>
          <a:bodyPr wrap="square">
            <a:spAutoFit/>
          </a:bodyPr>
          <a:lstStyle/>
          <a:p>
            <a:pPr marR="0" algn="l" rtl="0"/>
            <a:r>
              <a:rPr lang="en-GB" sz="3800" b="0" i="1" u="none" strike="noStrike" baseline="30000" dirty="0">
                <a:solidFill>
                  <a:schemeClr val="accent2"/>
                </a:solidFill>
                <a:latin typeface="+mj-lt"/>
              </a:rPr>
              <a:t>Sana Wellness Spa Stateroom Class</a:t>
            </a:r>
          </a:p>
        </p:txBody>
      </p:sp>
      <p:sp>
        <p:nvSpPr>
          <p:cNvPr id="17" name="TextBox 16">
            <a:extLst>
              <a:ext uri="{FF2B5EF4-FFF2-40B4-BE49-F238E27FC236}">
                <a16:creationId xmlns:a16="http://schemas.microsoft.com/office/drawing/2014/main" id="{D36704CF-AB6A-42D5-8794-D70227957DF7}"/>
              </a:ext>
            </a:extLst>
          </p:cNvPr>
          <p:cNvSpPr txBox="1"/>
          <p:nvPr/>
        </p:nvSpPr>
        <p:spPr>
          <a:xfrm>
            <a:off x="240236" y="5690844"/>
            <a:ext cx="6096000" cy="246221"/>
          </a:xfrm>
          <a:prstGeom prst="rect">
            <a:avLst/>
          </a:prstGeom>
          <a:noFill/>
        </p:spPr>
        <p:txBody>
          <a:bodyPr wrap="square">
            <a:spAutoFit/>
          </a:bodyPr>
          <a:lstStyle/>
          <a:p>
            <a:r>
              <a:rPr lang="en-GB" sz="1000" dirty="0">
                <a:solidFill>
                  <a:schemeClr val="bg2"/>
                </a:solidFill>
                <a:latin typeface="Gotham Book" panose="02000603040000020004" pitchFamily="2" charset="0"/>
              </a:rPr>
              <a:t>*(Excludes WSJ category staterooms)</a:t>
            </a:r>
          </a:p>
        </p:txBody>
      </p:sp>
      <p:pic>
        <p:nvPicPr>
          <p:cNvPr id="6" name="Picture 5">
            <a:extLst>
              <a:ext uri="{FF2B5EF4-FFF2-40B4-BE49-F238E27FC236}">
                <a16:creationId xmlns:a16="http://schemas.microsoft.com/office/drawing/2014/main" id="{BDA59960-D85C-4951-B409-F8F4AC54806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40009" y="1804597"/>
            <a:ext cx="6858000" cy="6858000"/>
          </a:xfrm>
          <a:prstGeom prst="rect">
            <a:avLst/>
          </a:prstGeom>
        </p:spPr>
      </p:pic>
    </p:spTree>
    <p:extLst>
      <p:ext uri="{BB962C8B-B14F-4D97-AF65-F5344CB8AC3E}">
        <p14:creationId xmlns:p14="http://schemas.microsoft.com/office/powerpoint/2010/main" val="3184593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CBC61B5-D1F6-4A56-BA3C-810EE8399E7F}"/>
              </a:ext>
            </a:extLst>
          </p:cNvPr>
          <p:cNvSpPr/>
          <p:nvPr/>
        </p:nvSpPr>
        <p:spPr>
          <a:xfrm>
            <a:off x="0" y="0"/>
            <a:ext cx="12192000" cy="975444"/>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9C5DA49-4A0E-4D67-A267-470A9080DF6C}"/>
              </a:ext>
            </a:extLst>
          </p:cNvPr>
          <p:cNvSpPr/>
          <p:nvPr/>
        </p:nvSpPr>
        <p:spPr>
          <a:xfrm>
            <a:off x="9691575" y="-1"/>
            <a:ext cx="2499618" cy="6861305"/>
          </a:xfrm>
          <a:custGeom>
            <a:avLst/>
            <a:gdLst>
              <a:gd name="connsiteX0" fmla="*/ 0 w 3403002"/>
              <a:gd name="connsiteY0" fmla="*/ 0 h 6858000"/>
              <a:gd name="connsiteX1" fmla="*/ 3403002 w 3403002"/>
              <a:gd name="connsiteY1" fmla="*/ 0 h 6858000"/>
              <a:gd name="connsiteX2" fmla="*/ 3403002 w 3403002"/>
              <a:gd name="connsiteY2" fmla="*/ 6858000 h 6858000"/>
              <a:gd name="connsiteX3" fmla="*/ 0 w 3403002"/>
              <a:gd name="connsiteY3" fmla="*/ 6858000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925158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72583 w 3403002"/>
              <a:gd name="connsiteY3" fmla="*/ 6847242 h 6858000"/>
              <a:gd name="connsiteX4" fmla="*/ 0 w 3403002"/>
              <a:gd name="connsiteY4" fmla="*/ 0 h 6858000"/>
              <a:gd name="connsiteX0" fmla="*/ 0 w 3403002"/>
              <a:gd name="connsiteY0" fmla="*/ 0 h 6858000"/>
              <a:gd name="connsiteX1" fmla="*/ 3403002 w 3403002"/>
              <a:gd name="connsiteY1" fmla="*/ 0 h 6858000"/>
              <a:gd name="connsiteX2" fmla="*/ 3403002 w 3403002"/>
              <a:gd name="connsiteY2" fmla="*/ 6858000 h 6858000"/>
              <a:gd name="connsiteX3" fmla="*/ 1161566 w 3403002"/>
              <a:gd name="connsiteY3" fmla="*/ 6792882 h 6858000"/>
              <a:gd name="connsiteX4" fmla="*/ 0 w 3403002"/>
              <a:gd name="connsiteY4" fmla="*/ 0 h 6858000"/>
              <a:gd name="connsiteX0" fmla="*/ 0 w 3403002"/>
              <a:gd name="connsiteY0" fmla="*/ 0 h 6792882"/>
              <a:gd name="connsiteX1" fmla="*/ 3403002 w 3403002"/>
              <a:gd name="connsiteY1" fmla="*/ 0 h 6792882"/>
              <a:gd name="connsiteX2" fmla="*/ 2907243 w 3403002"/>
              <a:gd name="connsiteY2" fmla="*/ 6640561 h 6792882"/>
              <a:gd name="connsiteX3" fmla="*/ 1161566 w 3403002"/>
              <a:gd name="connsiteY3" fmla="*/ 6792882 h 6792882"/>
              <a:gd name="connsiteX4" fmla="*/ 0 w 3403002"/>
              <a:gd name="connsiteY4" fmla="*/ 0 h 6792882"/>
              <a:gd name="connsiteX0" fmla="*/ 0 w 3403002"/>
              <a:gd name="connsiteY0" fmla="*/ 0 h 6792882"/>
              <a:gd name="connsiteX1" fmla="*/ 3403002 w 3403002"/>
              <a:gd name="connsiteY1" fmla="*/ 0 h 6792882"/>
              <a:gd name="connsiteX2" fmla="*/ 2499618 w 3403002"/>
              <a:gd name="connsiteY2" fmla="*/ 6771023 h 6792882"/>
              <a:gd name="connsiteX3" fmla="*/ 1161566 w 3403002"/>
              <a:gd name="connsiteY3" fmla="*/ 6792882 h 6792882"/>
              <a:gd name="connsiteX4" fmla="*/ 0 w 3403002"/>
              <a:gd name="connsiteY4" fmla="*/ 0 h 6792882"/>
              <a:gd name="connsiteX0" fmla="*/ 0 w 2499618"/>
              <a:gd name="connsiteY0" fmla="*/ 0 h 6792882"/>
              <a:gd name="connsiteX1" fmla="*/ 2444535 w 2499618"/>
              <a:gd name="connsiteY1" fmla="*/ 65231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92882"/>
              <a:gd name="connsiteX1" fmla="*/ 2488602 w 2499618"/>
              <a:gd name="connsiteY1" fmla="*/ 0 h 6792882"/>
              <a:gd name="connsiteX2" fmla="*/ 2499618 w 2499618"/>
              <a:gd name="connsiteY2" fmla="*/ 6771023 h 6792882"/>
              <a:gd name="connsiteX3" fmla="*/ 1161566 w 2499618"/>
              <a:gd name="connsiteY3" fmla="*/ 6792882 h 6792882"/>
              <a:gd name="connsiteX4" fmla="*/ 0 w 2499618"/>
              <a:gd name="connsiteY4" fmla="*/ 0 h 6792882"/>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761109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55126 w 2499618"/>
              <a:gd name="connsiteY3" fmla="*/ 6697562 h 6771023"/>
              <a:gd name="connsiteX4" fmla="*/ 0 w 2499618"/>
              <a:gd name="connsiteY4" fmla="*/ 0 h 6771023"/>
              <a:gd name="connsiteX0" fmla="*/ 0 w 2499618"/>
              <a:gd name="connsiteY0" fmla="*/ 0 h 6771023"/>
              <a:gd name="connsiteX1" fmla="*/ 248860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43526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 name="connsiteX0" fmla="*/ 0 w 2499618"/>
              <a:gd name="connsiteY0" fmla="*/ 0 h 6771023"/>
              <a:gd name="connsiteX1" fmla="*/ 2495042 w 2499618"/>
              <a:gd name="connsiteY1" fmla="*/ 0 h 6771023"/>
              <a:gd name="connsiteX2" fmla="*/ 2499618 w 2499618"/>
              <a:gd name="connsiteY2" fmla="*/ 6771023 h 6771023"/>
              <a:gd name="connsiteX3" fmla="*/ 1161566 w 2499618"/>
              <a:gd name="connsiteY3" fmla="*/ 6767464 h 6771023"/>
              <a:gd name="connsiteX4" fmla="*/ 0 w 2499618"/>
              <a:gd name="connsiteY4" fmla="*/ 0 h 6771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618" h="6771023">
                <a:moveTo>
                  <a:pt x="0" y="0"/>
                </a:moveTo>
                <a:lnTo>
                  <a:pt x="2495042" y="0"/>
                </a:lnTo>
                <a:cubicBezTo>
                  <a:pt x="2496567" y="2257008"/>
                  <a:pt x="2498093" y="4514015"/>
                  <a:pt x="2499618" y="6771023"/>
                </a:cubicBezTo>
                <a:lnTo>
                  <a:pt x="1161566" y="6767464"/>
                </a:lnTo>
                <a:lnTo>
                  <a:pt x="0" y="0"/>
                </a:lnTo>
                <a:close/>
              </a:path>
            </a:pathLst>
          </a:cu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10;&#10;Description automatically generated">
            <a:extLst>
              <a:ext uri="{FF2B5EF4-FFF2-40B4-BE49-F238E27FC236}">
                <a16:creationId xmlns:a16="http://schemas.microsoft.com/office/drawing/2014/main" id="{AC840DF4-209F-4B50-B961-761C71D3CB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92475" y="-111532"/>
            <a:ext cx="2299525" cy="2106622"/>
          </a:xfrm>
          <a:prstGeom prst="rect">
            <a:avLst/>
          </a:prstGeom>
        </p:spPr>
      </p:pic>
      <p:sp>
        <p:nvSpPr>
          <p:cNvPr id="12" name="TextBox 11">
            <a:extLst>
              <a:ext uri="{FF2B5EF4-FFF2-40B4-BE49-F238E27FC236}">
                <a16:creationId xmlns:a16="http://schemas.microsoft.com/office/drawing/2014/main" id="{63EF925D-B58B-4314-B4D4-216E48214033}"/>
              </a:ext>
            </a:extLst>
          </p:cNvPr>
          <p:cNvSpPr txBox="1"/>
          <p:nvPr/>
        </p:nvSpPr>
        <p:spPr>
          <a:xfrm>
            <a:off x="299789" y="347643"/>
            <a:ext cx="7181666" cy="597418"/>
          </a:xfrm>
          <a:prstGeom prst="rect">
            <a:avLst/>
          </a:prstGeom>
          <a:noFill/>
        </p:spPr>
        <p:txBody>
          <a:bodyPr wrap="square" rtlCol="0">
            <a:noAutofit/>
          </a:bodyPr>
          <a:lstStyle/>
          <a:p>
            <a:pPr>
              <a:defRPr/>
            </a:pPr>
            <a:r>
              <a:rPr lang="en-GB" sz="6600" i="1" spc="-300" baseline="30000" dirty="0">
                <a:solidFill>
                  <a:schemeClr val="accent1"/>
                </a:solidFill>
                <a:latin typeface="+mj-lt"/>
                <a:ea typeface="Josefin Sans" pitchFamily="2" charset="0"/>
              </a:rPr>
              <a:t>Cruise with Confidence</a:t>
            </a:r>
            <a:endParaRPr kumimoji="0" lang="en-GB" sz="6600" b="0" i="1" u="none" strike="noStrike" kern="1200" cap="none" spc="-300" normalizeH="0" baseline="30000" noProof="0" dirty="0">
              <a:ln>
                <a:noFill/>
              </a:ln>
              <a:solidFill>
                <a:schemeClr val="accent1"/>
              </a:solidFill>
              <a:effectLst/>
              <a:uLnTx/>
              <a:uFillTx/>
              <a:latin typeface="+mj-lt"/>
              <a:ea typeface="Josefin Sans"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6600" i="1" spc="-300" baseline="30000" dirty="0">
                <a:solidFill>
                  <a:schemeClr val="accent1"/>
                </a:solidFill>
                <a:latin typeface="+mj-lt"/>
                <a:ea typeface="Josefin Sans" pitchFamily="2" charset="0"/>
              </a:rPr>
              <a:t>	</a:t>
            </a:r>
            <a:endParaRPr kumimoji="0" lang="en-GB" sz="6600" b="0" i="1" u="none" strike="noStrike" kern="1200" cap="none" spc="-300" normalizeH="0" baseline="30000" noProof="0" dirty="0">
              <a:ln>
                <a:noFill/>
              </a:ln>
              <a:solidFill>
                <a:schemeClr val="accent1"/>
              </a:solidFill>
              <a:effectLst/>
              <a:uLnTx/>
              <a:uFillTx/>
              <a:latin typeface="+mj-lt"/>
              <a:ea typeface="Josefin Sans" pitchFamily="2" charset="0"/>
              <a:cs typeface="+mn-cs"/>
            </a:endParaRPr>
          </a:p>
        </p:txBody>
      </p:sp>
      <p:pic>
        <p:nvPicPr>
          <p:cNvPr id="8" name="Picture 7" descr="A screenshot of a video game&#10;&#10;Description automatically generated">
            <a:extLst>
              <a:ext uri="{FF2B5EF4-FFF2-40B4-BE49-F238E27FC236}">
                <a16:creationId xmlns:a16="http://schemas.microsoft.com/office/drawing/2014/main" id="{8AA22404-EA69-4A9C-9EE4-94C49B0F729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70955" y="1699791"/>
            <a:ext cx="282538" cy="192282"/>
          </a:xfrm>
          <a:prstGeom prst="rect">
            <a:avLst/>
          </a:prstGeom>
        </p:spPr>
      </p:pic>
      <p:sp>
        <p:nvSpPr>
          <p:cNvPr id="5" name="TextBox 4">
            <a:extLst>
              <a:ext uri="{FF2B5EF4-FFF2-40B4-BE49-F238E27FC236}">
                <a16:creationId xmlns:a16="http://schemas.microsoft.com/office/drawing/2014/main" id="{264656B1-F1EE-4856-8806-F96EA555859E}"/>
              </a:ext>
            </a:extLst>
          </p:cNvPr>
          <p:cNvSpPr txBox="1"/>
          <p:nvPr/>
        </p:nvSpPr>
        <p:spPr>
          <a:xfrm>
            <a:off x="913894" y="1657432"/>
            <a:ext cx="7863787" cy="3046988"/>
          </a:xfrm>
          <a:prstGeom prst="rect">
            <a:avLst/>
          </a:prstGeom>
          <a:noFill/>
        </p:spPr>
        <p:txBody>
          <a:bodyPr wrap="square" lIns="0" tIns="0" rIns="0" bIns="0" rtlCol="0">
            <a:spAutoFit/>
          </a:bodyPr>
          <a:lstStyle/>
          <a:p>
            <a:r>
              <a:rPr lang="en-US" dirty="0">
                <a:hlinkClick r:id="rId4"/>
              </a:rPr>
              <a:t>https://celestyal.com/</a:t>
            </a:r>
            <a:r>
              <a:rPr lang="en-US" dirty="0"/>
              <a:t> </a:t>
            </a:r>
            <a:r>
              <a:rPr lang="en-US" dirty="0">
                <a:solidFill>
                  <a:srgbClr val="002060"/>
                </a:solidFill>
              </a:rPr>
              <a:t>: </a:t>
            </a:r>
            <a:r>
              <a:rPr lang="en-US" dirty="0" err="1">
                <a:solidFill>
                  <a:srgbClr val="002060"/>
                </a:solidFill>
              </a:rPr>
              <a:t>Covid</a:t>
            </a:r>
            <a:r>
              <a:rPr lang="en-US" dirty="0">
                <a:solidFill>
                  <a:srgbClr val="002060"/>
                </a:solidFill>
              </a:rPr>
              <a:t> Health Protocols</a:t>
            </a:r>
          </a:p>
          <a:p>
            <a:endParaRPr lang="en-US" dirty="0">
              <a:solidFill>
                <a:srgbClr val="002060"/>
              </a:solidFill>
            </a:endParaRPr>
          </a:p>
          <a:p>
            <a:endParaRPr lang="en-US" dirty="0">
              <a:solidFill>
                <a:srgbClr val="002060"/>
              </a:solidFill>
            </a:endParaRPr>
          </a:p>
          <a:p>
            <a:endParaRPr lang="en-US" dirty="0">
              <a:solidFill>
                <a:srgbClr val="002060"/>
              </a:solidFill>
            </a:endParaRPr>
          </a:p>
          <a:p>
            <a:endParaRPr lang="en-US" dirty="0">
              <a:solidFill>
                <a:srgbClr val="002060"/>
              </a:solidFill>
            </a:endParaRPr>
          </a:p>
          <a:p>
            <a:endParaRPr lang="en-US" dirty="0">
              <a:solidFill>
                <a:srgbClr val="002060"/>
              </a:solidFill>
            </a:endParaRPr>
          </a:p>
          <a:p>
            <a:r>
              <a:rPr lang="en-US" dirty="0">
                <a:solidFill>
                  <a:srgbClr val="002060"/>
                </a:solidFill>
              </a:rPr>
              <a:t> </a:t>
            </a:r>
          </a:p>
          <a:p>
            <a:endParaRPr lang="en-US" dirty="0">
              <a:solidFill>
                <a:srgbClr val="002060"/>
              </a:solidFill>
            </a:endParaRPr>
          </a:p>
          <a:p>
            <a:endParaRPr lang="en-US" dirty="0">
              <a:solidFill>
                <a:srgbClr val="002060"/>
              </a:solidFill>
            </a:endParaRPr>
          </a:p>
          <a:p>
            <a:endParaRPr lang="en-US" dirty="0">
              <a:solidFill>
                <a:srgbClr val="002060"/>
              </a:solidFill>
            </a:endParaRPr>
          </a:p>
          <a:p>
            <a:endParaRPr lang="en-US" dirty="0">
              <a:solidFill>
                <a:srgbClr val="002060"/>
              </a:solidFill>
            </a:endParaRPr>
          </a:p>
        </p:txBody>
      </p:sp>
      <p:pic>
        <p:nvPicPr>
          <p:cNvPr id="7" name="Picture 6">
            <a:extLst>
              <a:ext uri="{FF2B5EF4-FFF2-40B4-BE49-F238E27FC236}">
                <a16:creationId xmlns:a16="http://schemas.microsoft.com/office/drawing/2014/main" id="{7D60060E-C7C3-48C4-B372-6FB870569975}"/>
              </a:ext>
            </a:extLst>
          </p:cNvPr>
          <p:cNvPicPr>
            <a:picLocks noChangeAspect="1"/>
          </p:cNvPicPr>
          <p:nvPr/>
        </p:nvPicPr>
        <p:blipFill>
          <a:blip r:embed="rId5"/>
          <a:stretch>
            <a:fillRect/>
          </a:stretch>
        </p:blipFill>
        <p:spPr>
          <a:xfrm>
            <a:off x="7574069" y="877783"/>
            <a:ext cx="2217956" cy="1342903"/>
          </a:xfrm>
          <a:prstGeom prst="rect">
            <a:avLst/>
          </a:prstGeom>
        </p:spPr>
      </p:pic>
      <p:sp>
        <p:nvSpPr>
          <p:cNvPr id="2" name="TextBox 1">
            <a:extLst>
              <a:ext uri="{FF2B5EF4-FFF2-40B4-BE49-F238E27FC236}">
                <a16:creationId xmlns:a16="http://schemas.microsoft.com/office/drawing/2014/main" id="{9E1D3653-B08D-4CDB-BD70-11809B9533C3}"/>
              </a:ext>
            </a:extLst>
          </p:cNvPr>
          <p:cNvSpPr txBox="1"/>
          <p:nvPr/>
        </p:nvSpPr>
        <p:spPr>
          <a:xfrm>
            <a:off x="696686" y="3326674"/>
            <a:ext cx="7985760" cy="1159292"/>
          </a:xfrm>
          <a:prstGeom prst="rect">
            <a:avLst/>
          </a:prstGeom>
          <a:noFill/>
        </p:spPr>
        <p:txBody>
          <a:bodyPr wrap="square" lIns="0" tIns="0" rIns="0" bIns="0" rtlCol="0">
            <a:spAutoFit/>
          </a:bodyPr>
          <a:lstStyle/>
          <a:p>
            <a:r>
              <a:rPr lang="en-US" sz="3200" i="1" spc="-300" baseline="30000" dirty="0">
                <a:solidFill>
                  <a:schemeClr val="accent1"/>
                </a:solidFill>
                <a:latin typeface="+mj-lt"/>
              </a:rPr>
              <a:t>Celestyal Promise:</a:t>
            </a:r>
          </a:p>
          <a:p>
            <a:pPr marL="285750" indent="-285750">
              <a:buFont typeface="Arial" panose="020B0604020202020204" pitchFamily="34" charset="0"/>
              <a:buChar char="•"/>
            </a:pPr>
            <a:r>
              <a:rPr lang="en-US" dirty="0">
                <a:solidFill>
                  <a:srgbClr val="002060"/>
                </a:solidFill>
              </a:rPr>
              <a:t>No cancellation fees up to 90 days prior to departure</a:t>
            </a:r>
          </a:p>
          <a:p>
            <a:pPr marL="285750" indent="-285750">
              <a:buFont typeface="Arial" panose="020B0604020202020204" pitchFamily="34" charset="0"/>
              <a:buChar char="•"/>
            </a:pPr>
            <a:r>
              <a:rPr lang="en-US" dirty="0">
                <a:solidFill>
                  <a:srgbClr val="002060"/>
                </a:solidFill>
              </a:rPr>
              <a:t>Adjust your trip up to 30 days before sailing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839106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wearing a costume&#10;&#10;Description automatically generated">
            <a:extLst>
              <a:ext uri="{FF2B5EF4-FFF2-40B4-BE49-F238E27FC236}">
                <a16:creationId xmlns:a16="http://schemas.microsoft.com/office/drawing/2014/main" id="{D7D01F9E-4683-4234-8EA1-ECBB04E2FF71}"/>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a:stretch>
            <a:fillRect/>
          </a:stretch>
        </p:blipFill>
        <p:spPr>
          <a:xfrm>
            <a:off x="-1200" y="0"/>
            <a:ext cx="12193200" cy="6858000"/>
          </a:xfrm>
        </p:spPr>
      </p:pic>
      <p:sp>
        <p:nvSpPr>
          <p:cNvPr id="5" name="Slide Number Placeholder 4">
            <a:extLst>
              <a:ext uri="{FF2B5EF4-FFF2-40B4-BE49-F238E27FC236}">
                <a16:creationId xmlns:a16="http://schemas.microsoft.com/office/drawing/2014/main" id="{229392B4-20D7-468A-AE75-18D737D23D02}"/>
              </a:ext>
            </a:extLst>
          </p:cNvPr>
          <p:cNvSpPr>
            <a:spLocks noGrp="1"/>
          </p:cNvSpPr>
          <p:nvPr>
            <p:ph type="sldNum" sz="quarter" idx="18"/>
          </p:nvPr>
        </p:nvSpPr>
        <p:spPr/>
        <p:txBody>
          <a:bodyPr/>
          <a:lstStyle/>
          <a:p>
            <a:fld id="{1336C48C-F87C-4E4B-81EF-5027B17D1F61}" type="slidenum">
              <a:rPr lang="en-GB" noProof="1" smtClean="0"/>
              <a:pPr/>
              <a:t>57</a:t>
            </a:fld>
            <a:endParaRPr lang="en-GB" noProof="1"/>
          </a:p>
        </p:txBody>
      </p:sp>
    </p:spTree>
    <p:extLst>
      <p:ext uri="{BB962C8B-B14F-4D97-AF65-F5344CB8AC3E}">
        <p14:creationId xmlns:p14="http://schemas.microsoft.com/office/powerpoint/2010/main" val="1090463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03F5D9AE-7943-454A-8518-8E71B108FE3D}"/>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p:blipFill>
        <p:spPr>
          <a:xfrm>
            <a:off x="6081714" y="0"/>
            <a:ext cx="6111485" cy="6858000"/>
          </a:xfrm>
        </p:spPr>
      </p:pic>
      <p:sp>
        <p:nvSpPr>
          <p:cNvPr id="3" name="Title 2">
            <a:extLst>
              <a:ext uri="{FF2B5EF4-FFF2-40B4-BE49-F238E27FC236}">
                <a16:creationId xmlns:a16="http://schemas.microsoft.com/office/drawing/2014/main" id="{ECBE4FD3-F930-4647-8932-1A81E3772662}"/>
              </a:ext>
            </a:extLst>
          </p:cNvPr>
          <p:cNvSpPr>
            <a:spLocks noGrp="1"/>
          </p:cNvSpPr>
          <p:nvPr>
            <p:ph type="ctrTitle"/>
          </p:nvPr>
        </p:nvSpPr>
        <p:spPr>
          <a:xfrm>
            <a:off x="897842" y="1489166"/>
            <a:ext cx="5660335" cy="2587512"/>
          </a:xfrm>
        </p:spPr>
        <p:txBody>
          <a:bodyPr/>
          <a:lstStyle/>
          <a:p>
            <a:br>
              <a:rPr lang="en-GB" dirty="0"/>
            </a:br>
            <a:r>
              <a:rPr lang="en-GB" dirty="0"/>
              <a:t>Thank You</a:t>
            </a:r>
            <a:br>
              <a:rPr lang="en-GB" dirty="0"/>
            </a:br>
            <a:br>
              <a:rPr lang="en-GB" dirty="0"/>
            </a:br>
            <a:r>
              <a:rPr lang="en-GB" sz="3000" dirty="0"/>
              <a:t>Connect with Celestyal Cruises:</a:t>
            </a:r>
            <a:br>
              <a:rPr lang="en-GB" sz="3000" dirty="0"/>
            </a:br>
            <a:br>
              <a:rPr lang="en-GB" sz="3000" dirty="0"/>
            </a:br>
            <a:r>
              <a:rPr lang="en-GB" sz="3000" dirty="0"/>
              <a:t>Facebook, Instagram, Twitter, LinkedIn</a:t>
            </a:r>
            <a:br>
              <a:rPr lang="en-GB" sz="3000" dirty="0"/>
            </a:br>
            <a:endParaRPr lang="en-GB" sz="3000" dirty="0"/>
          </a:p>
        </p:txBody>
      </p:sp>
      <p:pic>
        <p:nvPicPr>
          <p:cNvPr id="13" name="Picture 12">
            <a:extLst>
              <a:ext uri="{FF2B5EF4-FFF2-40B4-BE49-F238E27FC236}">
                <a16:creationId xmlns:a16="http://schemas.microsoft.com/office/drawing/2014/main" id="{E1FB585C-D140-43B7-8B58-0179AAAB51C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344806" y="2584172"/>
            <a:ext cx="5660335" cy="5660335"/>
          </a:xfrm>
          <a:prstGeom prst="rect">
            <a:avLst/>
          </a:prstGeom>
        </p:spPr>
      </p:pic>
    </p:spTree>
    <p:extLst>
      <p:ext uri="{BB962C8B-B14F-4D97-AF65-F5344CB8AC3E}">
        <p14:creationId xmlns:p14="http://schemas.microsoft.com/office/powerpoint/2010/main" val="856552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F955-906C-4EC5-A141-15479A72E22F}"/>
              </a:ext>
            </a:extLst>
          </p:cNvPr>
          <p:cNvSpPr>
            <a:spLocks noGrp="1"/>
          </p:cNvSpPr>
          <p:nvPr>
            <p:ph type="title"/>
          </p:nvPr>
        </p:nvSpPr>
        <p:spPr>
          <a:xfrm>
            <a:off x="623396" y="257271"/>
            <a:ext cx="5256000" cy="1814797"/>
          </a:xfrm>
        </p:spPr>
        <p:txBody>
          <a:bodyPr/>
          <a:lstStyle/>
          <a:p>
            <a:r>
              <a:rPr lang="en-GB" dirty="0"/>
              <a:t>All Inclusive Experience</a:t>
            </a:r>
          </a:p>
        </p:txBody>
      </p:sp>
      <p:sp>
        <p:nvSpPr>
          <p:cNvPr id="3" name="Content Placeholder 2">
            <a:extLst>
              <a:ext uri="{FF2B5EF4-FFF2-40B4-BE49-F238E27FC236}">
                <a16:creationId xmlns:a16="http://schemas.microsoft.com/office/drawing/2014/main" id="{9F3C2A00-1214-4A3C-8A41-AD74C5B3D3C5}"/>
              </a:ext>
            </a:extLst>
          </p:cNvPr>
          <p:cNvSpPr>
            <a:spLocks noGrp="1"/>
          </p:cNvSpPr>
          <p:nvPr>
            <p:ph idx="1"/>
          </p:nvPr>
        </p:nvSpPr>
        <p:spPr>
          <a:xfrm>
            <a:off x="1049412" y="2240151"/>
            <a:ext cx="5256000" cy="3941912"/>
          </a:xfrm>
        </p:spPr>
        <p:txBody>
          <a:bodyPr/>
          <a:lstStyle/>
          <a:p>
            <a:pPr marL="273600" lvl="2" indent="0">
              <a:buNone/>
            </a:pPr>
            <a:r>
              <a:rPr lang="en-GB" sz="2000" dirty="0">
                <a:solidFill>
                  <a:schemeClr val="accent3">
                    <a:lumMod val="75000"/>
                  </a:schemeClr>
                </a:solidFill>
              </a:rPr>
              <a:t>Onboard dining</a:t>
            </a:r>
          </a:p>
          <a:p>
            <a:pPr marL="273600" lvl="2" indent="0">
              <a:buNone/>
            </a:pPr>
            <a:endParaRPr lang="en-GB" sz="2000" dirty="0">
              <a:solidFill>
                <a:schemeClr val="accent3">
                  <a:lumMod val="75000"/>
                </a:schemeClr>
              </a:solidFill>
            </a:endParaRPr>
          </a:p>
          <a:p>
            <a:pPr marL="273600" lvl="2" indent="0">
              <a:buNone/>
            </a:pPr>
            <a:r>
              <a:rPr lang="en-GB" sz="2000" dirty="0">
                <a:solidFill>
                  <a:schemeClr val="accent3">
                    <a:lumMod val="75000"/>
                  </a:schemeClr>
                </a:solidFill>
              </a:rPr>
              <a:t>Unlimited classic drinks</a:t>
            </a:r>
          </a:p>
          <a:p>
            <a:pPr marL="273600" lvl="2" indent="0">
              <a:buNone/>
            </a:pPr>
            <a:endParaRPr lang="en-GB" sz="2000" dirty="0">
              <a:solidFill>
                <a:schemeClr val="accent3">
                  <a:lumMod val="75000"/>
                </a:schemeClr>
              </a:solidFill>
            </a:endParaRPr>
          </a:p>
          <a:p>
            <a:pPr marL="273600" lvl="2" indent="0">
              <a:buNone/>
            </a:pPr>
            <a:r>
              <a:rPr lang="en-GB" sz="2000" dirty="0">
                <a:solidFill>
                  <a:schemeClr val="accent3">
                    <a:lumMod val="75000"/>
                  </a:schemeClr>
                </a:solidFill>
              </a:rPr>
              <a:t> Selected shore excursions</a:t>
            </a:r>
          </a:p>
          <a:p>
            <a:pPr marL="273600" lvl="2" indent="0">
              <a:buNone/>
            </a:pPr>
            <a:endParaRPr lang="en-GB" sz="2000" dirty="0">
              <a:solidFill>
                <a:schemeClr val="accent3">
                  <a:lumMod val="75000"/>
                </a:schemeClr>
              </a:solidFill>
            </a:endParaRPr>
          </a:p>
          <a:p>
            <a:pPr marL="273600" lvl="2" indent="0">
              <a:buNone/>
            </a:pPr>
            <a:r>
              <a:rPr lang="en-GB" sz="2000" dirty="0">
                <a:solidFill>
                  <a:schemeClr val="accent3">
                    <a:lumMod val="75000"/>
                  </a:schemeClr>
                </a:solidFill>
              </a:rPr>
              <a:t>Onboard entertainment </a:t>
            </a:r>
          </a:p>
          <a:p>
            <a:pPr marL="273600" lvl="2" indent="0">
              <a:buNone/>
            </a:pPr>
            <a:endParaRPr lang="en-GB" sz="2000" dirty="0">
              <a:solidFill>
                <a:schemeClr val="accent3">
                  <a:lumMod val="75000"/>
                </a:schemeClr>
              </a:solidFill>
            </a:endParaRPr>
          </a:p>
          <a:p>
            <a:pPr marL="273600" lvl="2" indent="0">
              <a:buNone/>
            </a:pPr>
            <a:r>
              <a:rPr lang="en-GB" sz="2000" dirty="0">
                <a:solidFill>
                  <a:schemeClr val="accent3">
                    <a:lumMod val="75000"/>
                  </a:schemeClr>
                </a:solidFill>
              </a:rPr>
              <a:t>Gratuities</a:t>
            </a:r>
          </a:p>
          <a:p>
            <a:pPr marL="273600" lvl="2" indent="0">
              <a:buNone/>
            </a:pPr>
            <a:endParaRPr lang="en-GB" sz="2000" dirty="0">
              <a:solidFill>
                <a:schemeClr val="accent3">
                  <a:lumMod val="75000"/>
                </a:schemeClr>
              </a:solidFill>
            </a:endParaRPr>
          </a:p>
          <a:p>
            <a:pPr marL="273600" lvl="2" indent="0">
              <a:buNone/>
            </a:pPr>
            <a:r>
              <a:rPr lang="en-GB" sz="2000" dirty="0" err="1">
                <a:solidFill>
                  <a:schemeClr val="accent3">
                    <a:lumMod val="75000"/>
                  </a:schemeClr>
                </a:solidFill>
              </a:rPr>
              <a:t>Celestyal</a:t>
            </a:r>
            <a:r>
              <a:rPr lang="en-GB" sz="2000" dirty="0">
                <a:solidFill>
                  <a:schemeClr val="accent3">
                    <a:lumMod val="75000"/>
                  </a:schemeClr>
                </a:solidFill>
              </a:rPr>
              <a:t> Promise</a:t>
            </a:r>
          </a:p>
          <a:p>
            <a:pPr lvl="2">
              <a:buFont typeface="Wingdings" panose="05000000000000000000" pitchFamily="2" charset="2"/>
              <a:buChar char="Ø"/>
            </a:pPr>
            <a:endParaRPr lang="en-GB" dirty="0"/>
          </a:p>
          <a:p>
            <a:pPr lvl="2">
              <a:buFont typeface="Wingdings" panose="05000000000000000000" pitchFamily="2" charset="2"/>
              <a:buChar char="Ø"/>
            </a:pPr>
            <a:endParaRPr lang="en-GB" dirty="0"/>
          </a:p>
        </p:txBody>
      </p:sp>
      <p:sp>
        <p:nvSpPr>
          <p:cNvPr id="6" name="Slide Number Placeholder 5">
            <a:extLst>
              <a:ext uri="{FF2B5EF4-FFF2-40B4-BE49-F238E27FC236}">
                <a16:creationId xmlns:a16="http://schemas.microsoft.com/office/drawing/2014/main" id="{0F846467-E6EF-4535-9B53-D88032BBCB1A}"/>
              </a:ext>
            </a:extLst>
          </p:cNvPr>
          <p:cNvSpPr>
            <a:spLocks noGrp="1"/>
          </p:cNvSpPr>
          <p:nvPr>
            <p:ph type="sldNum" sz="quarter" idx="17"/>
          </p:nvPr>
        </p:nvSpPr>
        <p:spPr/>
        <p:txBody>
          <a:bodyPr/>
          <a:lstStyle/>
          <a:p>
            <a:fld id="{1336C48C-F87C-4E4B-81EF-5027B17D1F61}" type="slidenum">
              <a:rPr lang="en-GB" noProof="1" smtClean="0"/>
              <a:pPr/>
              <a:t>6</a:t>
            </a:fld>
            <a:endParaRPr lang="en-GB" noProof="1"/>
          </a:p>
        </p:txBody>
      </p:sp>
      <p:pic>
        <p:nvPicPr>
          <p:cNvPr id="11" name="Picture Placeholder 10" descr="A person standing in front of a store&#10;&#10;Description automatically generated">
            <a:extLst>
              <a:ext uri="{FF2B5EF4-FFF2-40B4-BE49-F238E27FC236}">
                <a16:creationId xmlns:a16="http://schemas.microsoft.com/office/drawing/2014/main" id="{0DE6ABC9-72C6-490A-847E-90077D3EE33E}"/>
              </a:ext>
            </a:extLst>
          </p:cNvPr>
          <p:cNvPicPr>
            <a:picLocks noGrp="1" noChangeAspect="1"/>
          </p:cNvPicPr>
          <p:nvPr>
            <p:ph type="pic" sz="quarter" idx="18"/>
          </p:nvPr>
        </p:nvPicPr>
        <p:blipFill>
          <a:blip r:embed="rId2" cstate="email">
            <a:extLst>
              <a:ext uri="{28A0092B-C50C-407E-A947-70E740481C1C}">
                <a14:useLocalDpi xmlns:a14="http://schemas.microsoft.com/office/drawing/2010/main"/>
              </a:ext>
            </a:extLst>
          </a:blip>
          <a:srcRect/>
          <a:stretch>
            <a:fillRect/>
          </a:stretch>
        </p:blipFill>
        <p:spPr/>
      </p:pic>
      <p:pic>
        <p:nvPicPr>
          <p:cNvPr id="8" name="Picture 7" descr="A close up of a logo&#10;&#10;Description automatically generated">
            <a:extLst>
              <a:ext uri="{FF2B5EF4-FFF2-40B4-BE49-F238E27FC236}">
                <a16:creationId xmlns:a16="http://schemas.microsoft.com/office/drawing/2014/main" id="{8503372D-5A80-41F2-87F5-03A32B60D51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82596" y="2194560"/>
            <a:ext cx="5669280" cy="5669280"/>
          </a:xfrm>
          <a:prstGeom prst="rect">
            <a:avLst/>
          </a:prstGeom>
        </p:spPr>
      </p:pic>
      <p:pic>
        <p:nvPicPr>
          <p:cNvPr id="13" name="Picture 12" descr="Icon&#10;&#10;Description automatically generated">
            <a:extLst>
              <a:ext uri="{FF2B5EF4-FFF2-40B4-BE49-F238E27FC236}">
                <a16:creationId xmlns:a16="http://schemas.microsoft.com/office/drawing/2014/main" id="{8084B958-F645-4F45-AB75-CA69A2F5E11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8963" y="4518660"/>
            <a:ext cx="481572" cy="478912"/>
          </a:xfrm>
          <a:prstGeom prst="rect">
            <a:avLst/>
          </a:prstGeom>
        </p:spPr>
      </p:pic>
      <p:pic>
        <p:nvPicPr>
          <p:cNvPr id="15" name="Picture 14" descr="Icon&#10;&#10;Description automatically generated">
            <a:extLst>
              <a:ext uri="{FF2B5EF4-FFF2-40B4-BE49-F238E27FC236}">
                <a16:creationId xmlns:a16="http://schemas.microsoft.com/office/drawing/2014/main" id="{6D70BF28-2B7F-4998-9AB0-87E6AF46522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3634" y="2150171"/>
            <a:ext cx="462458" cy="462458"/>
          </a:xfrm>
          <a:prstGeom prst="rect">
            <a:avLst/>
          </a:prstGeom>
        </p:spPr>
      </p:pic>
      <p:pic>
        <p:nvPicPr>
          <p:cNvPr id="17" name="Picture 16" descr="Icon&#10;&#10;Description automatically generated">
            <a:extLst>
              <a:ext uri="{FF2B5EF4-FFF2-40B4-BE49-F238E27FC236}">
                <a16:creationId xmlns:a16="http://schemas.microsoft.com/office/drawing/2014/main" id="{45BE13B9-44D7-41AD-8305-6C2A02DB1A1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5850" y="3918979"/>
            <a:ext cx="523405" cy="520514"/>
          </a:xfrm>
          <a:prstGeom prst="rect">
            <a:avLst/>
          </a:prstGeom>
        </p:spPr>
      </p:pic>
      <p:pic>
        <p:nvPicPr>
          <p:cNvPr id="19" name="Picture 18" descr="Icon&#10;&#10;Description automatically generated">
            <a:extLst>
              <a:ext uri="{FF2B5EF4-FFF2-40B4-BE49-F238E27FC236}">
                <a16:creationId xmlns:a16="http://schemas.microsoft.com/office/drawing/2014/main" id="{4EE7BFB7-7F7E-4A9E-86AB-15EE22D47F7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8221" y="5137364"/>
            <a:ext cx="475823" cy="473195"/>
          </a:xfrm>
          <a:prstGeom prst="rect">
            <a:avLst/>
          </a:prstGeom>
        </p:spPr>
      </p:pic>
      <p:pic>
        <p:nvPicPr>
          <p:cNvPr id="21" name="Picture 20" descr="A close up of a logo&#10;&#10;Description automatically generated">
            <a:extLst>
              <a:ext uri="{FF2B5EF4-FFF2-40B4-BE49-F238E27FC236}">
                <a16:creationId xmlns:a16="http://schemas.microsoft.com/office/drawing/2014/main" id="{7BD19324-F0CD-4CAD-9662-ECB821D052D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18646" y="3373177"/>
            <a:ext cx="456688" cy="454164"/>
          </a:xfrm>
          <a:prstGeom prst="rect">
            <a:avLst/>
          </a:prstGeom>
        </p:spPr>
      </p:pic>
      <p:pic>
        <p:nvPicPr>
          <p:cNvPr id="23" name="Picture 22" descr="Icon&#10;&#10;Description automatically generated">
            <a:extLst>
              <a:ext uri="{FF2B5EF4-FFF2-40B4-BE49-F238E27FC236}">
                <a16:creationId xmlns:a16="http://schemas.microsoft.com/office/drawing/2014/main" id="{1BAA7496-8ACC-487B-8FC7-2D0E8686459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78646" y="2711222"/>
            <a:ext cx="482206" cy="479542"/>
          </a:xfrm>
          <a:prstGeom prst="rect">
            <a:avLst/>
          </a:prstGeom>
        </p:spPr>
      </p:pic>
    </p:spTree>
    <p:extLst>
      <p:ext uri="{BB962C8B-B14F-4D97-AF65-F5344CB8AC3E}">
        <p14:creationId xmlns:p14="http://schemas.microsoft.com/office/powerpoint/2010/main" val="1479741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F955-906C-4EC5-A141-15479A72E22F}"/>
              </a:ext>
            </a:extLst>
          </p:cNvPr>
          <p:cNvSpPr>
            <a:spLocks noGrp="1"/>
          </p:cNvSpPr>
          <p:nvPr>
            <p:ph type="title"/>
          </p:nvPr>
        </p:nvSpPr>
        <p:spPr>
          <a:xfrm>
            <a:off x="623396" y="257271"/>
            <a:ext cx="5256000" cy="1814797"/>
          </a:xfrm>
        </p:spPr>
        <p:txBody>
          <a:bodyPr/>
          <a:lstStyle/>
          <a:p>
            <a:r>
              <a:rPr lang="en-GB" dirty="0"/>
              <a:t>Group </a:t>
            </a:r>
            <a:br>
              <a:rPr lang="en-GB" dirty="0"/>
            </a:br>
            <a:r>
              <a:rPr lang="en-GB" dirty="0"/>
              <a:t>Travel</a:t>
            </a:r>
          </a:p>
        </p:txBody>
      </p:sp>
      <p:sp>
        <p:nvSpPr>
          <p:cNvPr id="3" name="Content Placeholder 2">
            <a:extLst>
              <a:ext uri="{FF2B5EF4-FFF2-40B4-BE49-F238E27FC236}">
                <a16:creationId xmlns:a16="http://schemas.microsoft.com/office/drawing/2014/main" id="{9F3C2A00-1214-4A3C-8A41-AD74C5B3D3C5}"/>
              </a:ext>
            </a:extLst>
          </p:cNvPr>
          <p:cNvSpPr>
            <a:spLocks noGrp="1"/>
          </p:cNvSpPr>
          <p:nvPr>
            <p:ph idx="1"/>
          </p:nvPr>
        </p:nvSpPr>
        <p:spPr>
          <a:xfrm>
            <a:off x="623396" y="2240151"/>
            <a:ext cx="5523404" cy="3941912"/>
          </a:xfrm>
        </p:spPr>
        <p:txBody>
          <a:bodyPr/>
          <a:lstStyle/>
          <a:p>
            <a:pPr marL="0" indent="0">
              <a:buNone/>
            </a:pPr>
            <a:r>
              <a:rPr lang="en-GB" sz="1400" dirty="0">
                <a:solidFill>
                  <a:schemeClr val="accent3">
                    <a:lumMod val="75000"/>
                  </a:schemeClr>
                </a:solidFill>
              </a:rPr>
              <a:t>THE MORE THE MERRIER</a:t>
            </a:r>
          </a:p>
          <a:p>
            <a:pPr marL="0" indent="0">
              <a:buNone/>
            </a:pPr>
            <a:r>
              <a:rPr lang="en-GB" sz="1400" dirty="0">
                <a:solidFill>
                  <a:schemeClr val="accent3">
                    <a:lumMod val="75000"/>
                  </a:schemeClr>
                </a:solidFill>
              </a:rPr>
              <a:t>Whether you are an extended family or a special interest group, we welcome gatherings from all over the world onboard our ships and treat them to unforgettable Greek hospitality which lives long in the memory.</a:t>
            </a:r>
          </a:p>
          <a:p>
            <a:pPr marL="0" indent="0">
              <a:buNone/>
            </a:pPr>
            <a:endParaRPr lang="en-GB" sz="1400" dirty="0">
              <a:solidFill>
                <a:schemeClr val="accent3">
                  <a:lumMod val="75000"/>
                </a:schemeClr>
              </a:solidFill>
            </a:endParaRPr>
          </a:p>
          <a:p>
            <a:pPr marL="0" indent="0">
              <a:buNone/>
            </a:pPr>
            <a:r>
              <a:rPr lang="en-GB" sz="1400" dirty="0">
                <a:solidFill>
                  <a:schemeClr val="accent3">
                    <a:lumMod val="75000"/>
                  </a:schemeClr>
                </a:solidFill>
              </a:rPr>
              <a:t>THOSE LITTLE EXTRAS</a:t>
            </a:r>
          </a:p>
          <a:p>
            <a:pPr marL="0" indent="0">
              <a:buNone/>
            </a:pPr>
            <a:r>
              <a:rPr lang="en-GB" sz="1400" dirty="0">
                <a:solidFill>
                  <a:schemeClr val="accent3">
                    <a:lumMod val="75000"/>
                  </a:schemeClr>
                </a:solidFill>
              </a:rPr>
              <a:t>Our dedicated team can arrange tailor-made itineraries with, pre and post optional extras including flights, hotels, transfers, excursions, access to attractions and group dining options ashore. We can also organise meeting facilities and much more.</a:t>
            </a:r>
          </a:p>
          <a:p>
            <a:pPr marL="0" indent="0">
              <a:buNone/>
            </a:pPr>
            <a:endParaRPr lang="en-GB" sz="1400" dirty="0">
              <a:solidFill>
                <a:schemeClr val="accent3">
                  <a:lumMod val="75000"/>
                </a:schemeClr>
              </a:solidFill>
            </a:endParaRPr>
          </a:p>
          <a:p>
            <a:pPr marL="0" indent="0">
              <a:buNone/>
            </a:pPr>
            <a:r>
              <a:rPr lang="en-GB" sz="1400" dirty="0">
                <a:solidFill>
                  <a:schemeClr val="accent3">
                    <a:lumMod val="75000"/>
                  </a:schemeClr>
                </a:solidFill>
              </a:rPr>
              <a:t>GROUP DINING</a:t>
            </a:r>
          </a:p>
          <a:p>
            <a:pPr marL="0" indent="0">
              <a:buNone/>
            </a:pPr>
            <a:r>
              <a:rPr lang="en-GB" sz="1400" dirty="0">
                <a:solidFill>
                  <a:schemeClr val="accent3">
                    <a:lumMod val="75000"/>
                  </a:schemeClr>
                </a:solidFill>
              </a:rPr>
              <a:t>We can cater for your group throughout our restaurants onboard. If you would like to organise private dining, special menus or hold cocktail parties this can all be arranged in advance of your cruise.</a:t>
            </a:r>
          </a:p>
        </p:txBody>
      </p:sp>
      <p:sp>
        <p:nvSpPr>
          <p:cNvPr id="6" name="Slide Number Placeholder 5">
            <a:extLst>
              <a:ext uri="{FF2B5EF4-FFF2-40B4-BE49-F238E27FC236}">
                <a16:creationId xmlns:a16="http://schemas.microsoft.com/office/drawing/2014/main" id="{0F846467-E6EF-4535-9B53-D88032BBCB1A}"/>
              </a:ext>
            </a:extLst>
          </p:cNvPr>
          <p:cNvSpPr>
            <a:spLocks noGrp="1"/>
          </p:cNvSpPr>
          <p:nvPr>
            <p:ph type="sldNum" sz="quarter" idx="17"/>
          </p:nvPr>
        </p:nvSpPr>
        <p:spPr/>
        <p:txBody>
          <a:bodyPr/>
          <a:lstStyle/>
          <a:p>
            <a:fld id="{1336C48C-F87C-4E4B-81EF-5027B17D1F61}" type="slidenum">
              <a:rPr lang="en-GB" noProof="1" smtClean="0"/>
              <a:pPr/>
              <a:t>7</a:t>
            </a:fld>
            <a:endParaRPr lang="en-GB" noProof="1"/>
          </a:p>
        </p:txBody>
      </p:sp>
      <p:pic>
        <p:nvPicPr>
          <p:cNvPr id="10" name="Picture Placeholder 9">
            <a:extLst>
              <a:ext uri="{FF2B5EF4-FFF2-40B4-BE49-F238E27FC236}">
                <a16:creationId xmlns:a16="http://schemas.microsoft.com/office/drawing/2014/main" id="{C5D886A4-1049-4258-A48C-1AF7A378D03C}"/>
              </a:ext>
            </a:extLst>
          </p:cNvPr>
          <p:cNvPicPr>
            <a:picLocks noGrp="1" noChangeAspect="1"/>
          </p:cNvPicPr>
          <p:nvPr>
            <p:ph type="pic" sz="quarter" idx="18"/>
          </p:nvPr>
        </p:nvPicPr>
        <p:blipFill>
          <a:blip r:embed="rId2" cstate="email">
            <a:extLst>
              <a:ext uri="{28A0092B-C50C-407E-A947-70E740481C1C}">
                <a14:useLocalDpi xmlns:a14="http://schemas.microsoft.com/office/drawing/2010/main"/>
              </a:ext>
            </a:extLst>
          </a:blip>
          <a:srcRect/>
          <a:stretch/>
        </p:blipFill>
        <p:spPr>
          <a:xfrm>
            <a:off x="6146800" y="1588"/>
            <a:ext cx="6045200" cy="6856413"/>
          </a:xfrm>
        </p:spPr>
      </p:pic>
      <p:pic>
        <p:nvPicPr>
          <p:cNvPr id="8" name="Picture 7">
            <a:extLst>
              <a:ext uri="{FF2B5EF4-FFF2-40B4-BE49-F238E27FC236}">
                <a16:creationId xmlns:a16="http://schemas.microsoft.com/office/drawing/2014/main" id="{8503372D-5A80-41F2-87F5-03A32B60D51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839846" y="3096260"/>
            <a:ext cx="5669280" cy="5669280"/>
          </a:xfrm>
          <a:prstGeom prst="rect">
            <a:avLst/>
          </a:prstGeom>
        </p:spPr>
      </p:pic>
    </p:spTree>
    <p:extLst>
      <p:ext uri="{BB962C8B-B14F-4D97-AF65-F5344CB8AC3E}">
        <p14:creationId xmlns:p14="http://schemas.microsoft.com/office/powerpoint/2010/main" val="3543363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F955-906C-4EC5-A141-15479A72E22F}"/>
              </a:ext>
            </a:extLst>
          </p:cNvPr>
          <p:cNvSpPr>
            <a:spLocks noGrp="1"/>
          </p:cNvSpPr>
          <p:nvPr>
            <p:ph type="title"/>
          </p:nvPr>
        </p:nvSpPr>
        <p:spPr>
          <a:xfrm>
            <a:off x="623396" y="257271"/>
            <a:ext cx="5256000" cy="1814797"/>
          </a:xfrm>
        </p:spPr>
        <p:txBody>
          <a:bodyPr/>
          <a:lstStyle/>
          <a:p>
            <a:r>
              <a:rPr lang="en-GB" dirty="0"/>
              <a:t>Solo </a:t>
            </a:r>
            <a:br>
              <a:rPr lang="en-GB" dirty="0"/>
            </a:br>
            <a:r>
              <a:rPr lang="en-GB" dirty="0"/>
              <a:t>Travel</a:t>
            </a:r>
          </a:p>
        </p:txBody>
      </p:sp>
      <p:sp>
        <p:nvSpPr>
          <p:cNvPr id="3" name="Content Placeholder 2">
            <a:extLst>
              <a:ext uri="{FF2B5EF4-FFF2-40B4-BE49-F238E27FC236}">
                <a16:creationId xmlns:a16="http://schemas.microsoft.com/office/drawing/2014/main" id="{9F3C2A00-1214-4A3C-8A41-AD74C5B3D3C5}"/>
              </a:ext>
            </a:extLst>
          </p:cNvPr>
          <p:cNvSpPr>
            <a:spLocks noGrp="1"/>
          </p:cNvSpPr>
          <p:nvPr>
            <p:ph idx="1"/>
          </p:nvPr>
        </p:nvSpPr>
        <p:spPr>
          <a:xfrm>
            <a:off x="623396" y="2240151"/>
            <a:ext cx="5523404" cy="3941912"/>
          </a:xfrm>
        </p:spPr>
        <p:txBody>
          <a:bodyPr/>
          <a:lstStyle/>
          <a:p>
            <a:pPr marL="0" indent="0">
              <a:buNone/>
            </a:pPr>
            <a:r>
              <a:rPr lang="en-GB" sz="1400" dirty="0">
                <a:solidFill>
                  <a:schemeClr val="accent3">
                    <a:lumMod val="75000"/>
                  </a:schemeClr>
                </a:solidFill>
              </a:rPr>
              <a:t>At </a:t>
            </a:r>
            <a:r>
              <a:rPr lang="en-GB" sz="1400" dirty="0" err="1">
                <a:solidFill>
                  <a:schemeClr val="accent3">
                    <a:lumMod val="75000"/>
                  </a:schemeClr>
                </a:solidFill>
              </a:rPr>
              <a:t>Celestyal</a:t>
            </a:r>
            <a:r>
              <a:rPr lang="en-GB" sz="1400" dirty="0">
                <a:solidFill>
                  <a:schemeClr val="accent3">
                    <a:lumMod val="75000"/>
                  </a:schemeClr>
                </a:solidFill>
              </a:rPr>
              <a:t> we are deeply committed to solo travellers and ensuring you have a wonderful cruise experience.</a:t>
            </a:r>
          </a:p>
          <a:p>
            <a:pPr marL="0" indent="0">
              <a:buNone/>
            </a:pPr>
            <a:endParaRPr lang="en-GB" sz="1400" dirty="0">
              <a:solidFill>
                <a:schemeClr val="accent3">
                  <a:lumMod val="75000"/>
                </a:schemeClr>
              </a:solidFill>
            </a:endParaRPr>
          </a:p>
          <a:p>
            <a:pPr marL="0" indent="0">
              <a:buNone/>
            </a:pPr>
            <a:r>
              <a:rPr lang="en-GB" sz="1400" dirty="0">
                <a:solidFill>
                  <a:schemeClr val="accent3">
                    <a:lumMod val="75000"/>
                  </a:schemeClr>
                </a:solidFill>
              </a:rPr>
              <a:t>Whether you’re taking some me time, or enjoy your personal space with your very own stateroom when travelling with others, </a:t>
            </a:r>
            <a:r>
              <a:rPr lang="en-GB" sz="1400" dirty="0" err="1">
                <a:solidFill>
                  <a:schemeClr val="accent3">
                    <a:lumMod val="75000"/>
                  </a:schemeClr>
                </a:solidFill>
              </a:rPr>
              <a:t>Celestyal</a:t>
            </a:r>
            <a:r>
              <a:rPr lang="en-GB" sz="1400" dirty="0">
                <a:solidFill>
                  <a:schemeClr val="accent3">
                    <a:lumMod val="75000"/>
                  </a:schemeClr>
                </a:solidFill>
              </a:rPr>
              <a:t> gives you plenty of options to plan your solo cruise holiday. </a:t>
            </a:r>
          </a:p>
          <a:p>
            <a:pPr marL="0" indent="0">
              <a:buNone/>
            </a:pPr>
            <a:endParaRPr lang="en-GB" sz="1400" dirty="0">
              <a:solidFill>
                <a:schemeClr val="accent3">
                  <a:lumMod val="75000"/>
                </a:schemeClr>
              </a:solidFill>
            </a:endParaRPr>
          </a:p>
          <a:p>
            <a:pPr marL="0" indent="0">
              <a:buNone/>
            </a:pPr>
            <a:r>
              <a:rPr lang="en-GB" sz="1400" dirty="0">
                <a:solidFill>
                  <a:schemeClr val="accent3">
                    <a:lumMod val="75000"/>
                  </a:schemeClr>
                </a:solidFill>
              </a:rPr>
              <a:t>SINGLE OCCUPANCY DISCOUNT</a:t>
            </a:r>
          </a:p>
          <a:p>
            <a:pPr marL="0" indent="0">
              <a:buNone/>
            </a:pPr>
            <a:r>
              <a:rPr lang="en-GB" sz="1400" dirty="0">
                <a:solidFill>
                  <a:schemeClr val="accent3">
                    <a:lumMod val="75000"/>
                  </a:schemeClr>
                </a:solidFill>
              </a:rPr>
              <a:t>We offer a reduced single supplement on our interior and exterior staterooms across all our cruises. </a:t>
            </a:r>
          </a:p>
        </p:txBody>
      </p:sp>
      <p:sp>
        <p:nvSpPr>
          <p:cNvPr id="6" name="Slide Number Placeholder 5">
            <a:extLst>
              <a:ext uri="{FF2B5EF4-FFF2-40B4-BE49-F238E27FC236}">
                <a16:creationId xmlns:a16="http://schemas.microsoft.com/office/drawing/2014/main" id="{0F846467-E6EF-4535-9B53-D88032BBCB1A}"/>
              </a:ext>
            </a:extLst>
          </p:cNvPr>
          <p:cNvSpPr>
            <a:spLocks noGrp="1"/>
          </p:cNvSpPr>
          <p:nvPr>
            <p:ph type="sldNum" sz="quarter" idx="17"/>
          </p:nvPr>
        </p:nvSpPr>
        <p:spPr/>
        <p:txBody>
          <a:bodyPr/>
          <a:lstStyle/>
          <a:p>
            <a:fld id="{1336C48C-F87C-4E4B-81EF-5027B17D1F61}" type="slidenum">
              <a:rPr lang="en-GB" noProof="1" smtClean="0"/>
              <a:pPr/>
              <a:t>8</a:t>
            </a:fld>
            <a:endParaRPr lang="en-GB" noProof="1"/>
          </a:p>
        </p:txBody>
      </p:sp>
      <p:pic>
        <p:nvPicPr>
          <p:cNvPr id="10" name="Picture Placeholder 9">
            <a:extLst>
              <a:ext uri="{FF2B5EF4-FFF2-40B4-BE49-F238E27FC236}">
                <a16:creationId xmlns:a16="http://schemas.microsoft.com/office/drawing/2014/main" id="{C5D886A4-1049-4258-A48C-1AF7A378D03C}"/>
              </a:ext>
            </a:extLst>
          </p:cNvPr>
          <p:cNvPicPr>
            <a:picLocks noGrp="1" noChangeAspect="1"/>
          </p:cNvPicPr>
          <p:nvPr>
            <p:ph type="pic" sz="quarter" idx="18"/>
          </p:nvPr>
        </p:nvPicPr>
        <p:blipFill>
          <a:blip r:embed="rId2" cstate="email">
            <a:extLst>
              <a:ext uri="{28A0092B-C50C-407E-A947-70E740481C1C}">
                <a14:useLocalDpi xmlns:a14="http://schemas.microsoft.com/office/drawing/2010/main"/>
              </a:ext>
            </a:extLst>
          </a:blip>
          <a:srcRect/>
          <a:stretch/>
        </p:blipFill>
        <p:spPr>
          <a:xfrm>
            <a:off x="6146800" y="1588"/>
            <a:ext cx="6045200" cy="6856413"/>
          </a:xfrm>
        </p:spPr>
      </p:pic>
      <p:pic>
        <p:nvPicPr>
          <p:cNvPr id="8" name="Picture 7">
            <a:extLst>
              <a:ext uri="{FF2B5EF4-FFF2-40B4-BE49-F238E27FC236}">
                <a16:creationId xmlns:a16="http://schemas.microsoft.com/office/drawing/2014/main" id="{8503372D-5A80-41F2-87F5-03A32B60D51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839846" y="3096260"/>
            <a:ext cx="5669280" cy="5669280"/>
          </a:xfrm>
          <a:prstGeom prst="rect">
            <a:avLst/>
          </a:prstGeom>
        </p:spPr>
      </p:pic>
      <p:pic>
        <p:nvPicPr>
          <p:cNvPr id="5" name="Picture 4" descr="A picture containing company name&#10;&#10;Description automatically generated">
            <a:extLst>
              <a:ext uri="{FF2B5EF4-FFF2-40B4-BE49-F238E27FC236}">
                <a16:creationId xmlns:a16="http://schemas.microsoft.com/office/drawing/2014/main" id="{45739753-39DC-46A9-859E-0AC91DFF7C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3396" y="4737099"/>
            <a:ext cx="913304" cy="917893"/>
          </a:xfrm>
          <a:prstGeom prst="rect">
            <a:avLst/>
          </a:prstGeom>
        </p:spPr>
      </p:pic>
    </p:spTree>
    <p:extLst>
      <p:ext uri="{BB962C8B-B14F-4D97-AF65-F5344CB8AC3E}">
        <p14:creationId xmlns:p14="http://schemas.microsoft.com/office/powerpoint/2010/main" val="4144335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F955-906C-4EC5-A141-15479A72E22F}"/>
              </a:ext>
            </a:extLst>
          </p:cNvPr>
          <p:cNvSpPr>
            <a:spLocks noGrp="1"/>
          </p:cNvSpPr>
          <p:nvPr>
            <p:ph type="title"/>
          </p:nvPr>
        </p:nvSpPr>
        <p:spPr>
          <a:xfrm>
            <a:off x="623396" y="257271"/>
            <a:ext cx="6204124" cy="1814797"/>
          </a:xfrm>
        </p:spPr>
        <p:txBody>
          <a:bodyPr/>
          <a:lstStyle/>
          <a:p>
            <a:r>
              <a:rPr lang="en-GB" dirty="0"/>
              <a:t>Dining </a:t>
            </a:r>
            <a:br>
              <a:rPr lang="en-GB" dirty="0"/>
            </a:br>
            <a:r>
              <a:rPr lang="en-GB" dirty="0"/>
              <a:t>- </a:t>
            </a:r>
            <a:r>
              <a:rPr lang="en-GB" sz="3600" dirty="0"/>
              <a:t>A gastronomic journey</a:t>
            </a:r>
            <a:r>
              <a:rPr lang="en-GB" dirty="0"/>
              <a:t>!</a:t>
            </a:r>
          </a:p>
        </p:txBody>
      </p:sp>
      <p:sp>
        <p:nvSpPr>
          <p:cNvPr id="3" name="Content Placeholder 2">
            <a:extLst>
              <a:ext uri="{FF2B5EF4-FFF2-40B4-BE49-F238E27FC236}">
                <a16:creationId xmlns:a16="http://schemas.microsoft.com/office/drawing/2014/main" id="{9F3C2A00-1214-4A3C-8A41-AD74C5B3D3C5}"/>
              </a:ext>
            </a:extLst>
          </p:cNvPr>
          <p:cNvSpPr>
            <a:spLocks noGrp="1"/>
          </p:cNvSpPr>
          <p:nvPr>
            <p:ph idx="1"/>
          </p:nvPr>
        </p:nvSpPr>
        <p:spPr>
          <a:xfrm>
            <a:off x="623396" y="2240151"/>
            <a:ext cx="4908724" cy="3941912"/>
          </a:xfrm>
        </p:spPr>
        <p:txBody>
          <a:bodyPr/>
          <a:lstStyle/>
          <a:p>
            <a:pPr marL="0" indent="0">
              <a:buNone/>
            </a:pPr>
            <a:r>
              <a:rPr lang="en-GB" sz="2100" dirty="0">
                <a:solidFill>
                  <a:schemeClr val="accent3">
                    <a:lumMod val="75000"/>
                  </a:schemeClr>
                </a:solidFill>
              </a:rPr>
              <a:t>Nothing more represents </a:t>
            </a:r>
            <a:r>
              <a:rPr lang="en-GB" sz="2100" dirty="0" err="1">
                <a:solidFill>
                  <a:schemeClr val="accent3">
                    <a:lumMod val="75000"/>
                  </a:schemeClr>
                </a:solidFill>
              </a:rPr>
              <a:t>Celestyal’s</a:t>
            </a:r>
            <a:r>
              <a:rPr lang="en-GB" sz="2100" dirty="0">
                <a:solidFill>
                  <a:schemeClr val="accent3">
                    <a:lumMod val="75000"/>
                  </a:schemeClr>
                </a:solidFill>
              </a:rPr>
              <a:t> rooted Greek heritage than its food and passion for serving the freshest local ingredients.</a:t>
            </a:r>
          </a:p>
          <a:p>
            <a:pPr marL="0" indent="0">
              <a:buNone/>
            </a:pPr>
            <a:r>
              <a:rPr lang="en-GB" sz="2100" dirty="0">
                <a:solidFill>
                  <a:schemeClr val="accent3">
                    <a:lumMod val="75000"/>
                  </a:schemeClr>
                </a:solidFill>
              </a:rPr>
              <a:t>The Galley team take our guests on an amazing gastronomic journey to the heart of the Mediterranean and beyond with a deliciously mouth-watering selection of Greek and international dishes.</a:t>
            </a:r>
            <a:endParaRPr lang="en-GB" dirty="0"/>
          </a:p>
          <a:p>
            <a:pPr lvl="2">
              <a:buFont typeface="Wingdings" panose="05000000000000000000" pitchFamily="2" charset="2"/>
              <a:buChar char="Ø"/>
            </a:pPr>
            <a:endParaRPr lang="en-GB" dirty="0"/>
          </a:p>
        </p:txBody>
      </p:sp>
      <p:sp>
        <p:nvSpPr>
          <p:cNvPr id="6" name="Slide Number Placeholder 5">
            <a:extLst>
              <a:ext uri="{FF2B5EF4-FFF2-40B4-BE49-F238E27FC236}">
                <a16:creationId xmlns:a16="http://schemas.microsoft.com/office/drawing/2014/main" id="{0F846467-E6EF-4535-9B53-D88032BBCB1A}"/>
              </a:ext>
            </a:extLst>
          </p:cNvPr>
          <p:cNvSpPr>
            <a:spLocks noGrp="1"/>
          </p:cNvSpPr>
          <p:nvPr>
            <p:ph type="sldNum" sz="quarter" idx="17"/>
          </p:nvPr>
        </p:nvSpPr>
        <p:spPr/>
        <p:txBody>
          <a:bodyPr/>
          <a:lstStyle/>
          <a:p>
            <a:fld id="{1336C48C-F87C-4E4B-81EF-5027B17D1F61}" type="slidenum">
              <a:rPr lang="en-GB" noProof="1" smtClean="0"/>
              <a:pPr/>
              <a:t>9</a:t>
            </a:fld>
            <a:endParaRPr lang="en-GB" noProof="1"/>
          </a:p>
        </p:txBody>
      </p:sp>
      <p:pic>
        <p:nvPicPr>
          <p:cNvPr id="11" name="Picture Placeholder 10">
            <a:extLst>
              <a:ext uri="{FF2B5EF4-FFF2-40B4-BE49-F238E27FC236}">
                <a16:creationId xmlns:a16="http://schemas.microsoft.com/office/drawing/2014/main" id="{0DE6ABC9-72C6-490A-847E-90077D3EE33E}"/>
              </a:ext>
            </a:extLst>
          </p:cNvPr>
          <p:cNvPicPr>
            <a:picLocks noGrp="1" noChangeAspect="1"/>
          </p:cNvPicPr>
          <p:nvPr>
            <p:ph type="pic" sz="quarter" idx="18"/>
          </p:nvPr>
        </p:nvPicPr>
        <p:blipFill>
          <a:blip r:embed="rId2" cstate="email">
            <a:extLst>
              <a:ext uri="{28A0092B-C50C-407E-A947-70E740481C1C}">
                <a14:useLocalDpi xmlns:a14="http://schemas.microsoft.com/office/drawing/2010/main"/>
              </a:ext>
            </a:extLst>
          </a:blip>
          <a:srcRect/>
          <a:stretch/>
        </p:blipFill>
        <p:spPr>
          <a:xfrm>
            <a:off x="6146800" y="1588"/>
            <a:ext cx="6045200" cy="6856413"/>
          </a:xfrm>
        </p:spPr>
      </p:pic>
      <p:pic>
        <p:nvPicPr>
          <p:cNvPr id="8" name="Picture 7">
            <a:extLst>
              <a:ext uri="{FF2B5EF4-FFF2-40B4-BE49-F238E27FC236}">
                <a16:creationId xmlns:a16="http://schemas.microsoft.com/office/drawing/2014/main" id="{8503372D-5A80-41F2-87F5-03A32B60D51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614061" y="3039054"/>
            <a:ext cx="5669280" cy="5669280"/>
          </a:xfrm>
          <a:prstGeom prst="rect">
            <a:avLst/>
          </a:prstGeom>
        </p:spPr>
      </p:pic>
    </p:spTree>
    <p:extLst>
      <p:ext uri="{BB962C8B-B14F-4D97-AF65-F5344CB8AC3E}">
        <p14:creationId xmlns:p14="http://schemas.microsoft.com/office/powerpoint/2010/main" val="35499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House style">
  <a:themeElements>
    <a:clrScheme name="Colors Celestyal">
      <a:dk1>
        <a:srgbClr val="1D1D1B"/>
      </a:dk1>
      <a:lt1>
        <a:sysClr val="window" lastClr="FFFFFF"/>
      </a:lt1>
      <a:dk2>
        <a:srgbClr val="000000"/>
      </a:dk2>
      <a:lt2>
        <a:srgbClr val="FFFFFF"/>
      </a:lt2>
      <a:accent1>
        <a:srgbClr val="00329E"/>
      </a:accent1>
      <a:accent2>
        <a:srgbClr val="5BC2E7"/>
      </a:accent2>
      <a:accent3>
        <a:srgbClr val="00329E"/>
      </a:accent3>
      <a:accent4>
        <a:srgbClr val="5BC2E7"/>
      </a:accent4>
      <a:accent5>
        <a:srgbClr val="00329E"/>
      </a:accent5>
      <a:accent6>
        <a:srgbClr val="5BC2E7"/>
      </a:accent6>
      <a:hlink>
        <a:srgbClr val="00329E"/>
      </a:hlink>
      <a:folHlink>
        <a:srgbClr val="5BC2E7"/>
      </a:folHlink>
    </a:clrScheme>
    <a:fontScheme name="Fonts Celestyal">
      <a:majorFont>
        <a:latin typeface="Georgia"/>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a:defPPr>
      </a:lstStyle>
    </a:txDef>
  </a:objectDefaults>
  <a:extraClrSchemeLst/>
  <a:extLst>
    <a:ext uri="{05A4C25C-085E-4340-85A3-A5531E510DB2}">
      <thm15:themeFamily xmlns:thm15="http://schemas.microsoft.com/office/thememl/2012/main" name="Presentation2" id="{D21611B4-1364-4667-93E3-EBF942C62720}" vid="{4A834C1C-42F1-4820-A939-D69E530A915B}"/>
    </a:ext>
  </a:extLst>
</a:theme>
</file>

<file path=ppt/theme/theme2.xml><?xml version="1.0" encoding="utf-8"?>
<a:theme xmlns:a="http://schemas.openxmlformats.org/drawingml/2006/main" name="Office-thema">
  <a:themeElements>
    <a:clrScheme name="Notes colors">
      <a:dk1>
        <a:srgbClr val="1D1D1B"/>
      </a:dk1>
      <a:lt1>
        <a:srgbClr val="FFFFFF"/>
      </a:lt1>
      <a:dk2>
        <a:srgbClr val="000000"/>
      </a:dk2>
      <a:lt2>
        <a:srgbClr val="FFFFFF"/>
      </a:lt2>
      <a:accent1>
        <a:srgbClr val="00329E"/>
      </a:accent1>
      <a:accent2>
        <a:srgbClr val="5BC2E7"/>
      </a:accent2>
      <a:accent3>
        <a:srgbClr val="00329E"/>
      </a:accent3>
      <a:accent4>
        <a:srgbClr val="5BC2E7"/>
      </a:accent4>
      <a:accent5>
        <a:srgbClr val="00329E"/>
      </a:accent5>
      <a:accent6>
        <a:srgbClr val="5BC2E7"/>
      </a:accent6>
      <a:hlink>
        <a:srgbClr val="00329E"/>
      </a:hlink>
      <a:folHlink>
        <a:srgbClr val="5BC2E7"/>
      </a:folHlink>
    </a:clrScheme>
    <a:fontScheme name="Notes fonts">
      <a:majorFont>
        <a:latin typeface="Georgia"/>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Handout colors">
      <a:dk1>
        <a:srgbClr val="1D1D1B"/>
      </a:dk1>
      <a:lt1>
        <a:srgbClr val="FFFFFF"/>
      </a:lt1>
      <a:dk2>
        <a:srgbClr val="000000"/>
      </a:dk2>
      <a:lt2>
        <a:srgbClr val="FFFFFF"/>
      </a:lt2>
      <a:accent1>
        <a:srgbClr val="00329E"/>
      </a:accent1>
      <a:accent2>
        <a:srgbClr val="5BC2E7"/>
      </a:accent2>
      <a:accent3>
        <a:srgbClr val="00329E"/>
      </a:accent3>
      <a:accent4>
        <a:srgbClr val="5BC2E7"/>
      </a:accent4>
      <a:accent5>
        <a:srgbClr val="00329E"/>
      </a:accent5>
      <a:accent6>
        <a:srgbClr val="5BC2E7"/>
      </a:accent6>
      <a:hlink>
        <a:srgbClr val="00329E"/>
      </a:hlink>
      <a:folHlink>
        <a:srgbClr val="5BC2E7"/>
      </a:folHlink>
    </a:clrScheme>
    <a:fontScheme name="Handout fonts">
      <a:majorFont>
        <a:latin typeface="Georgia"/>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juid xmlns="http://www.joulesunlimited.com/juid"/>
</file>

<file path=customXml/itemProps1.xml><?xml version="1.0" encoding="utf-8"?>
<ds:datastoreItem xmlns:ds="http://schemas.openxmlformats.org/officeDocument/2006/customXml" ds:itemID="{365D0148-12F0-478B-A755-985DA728D1A5}">
  <ds:schemaRefs>
    <ds:schemaRef ds:uri="http://www.joulesunlimited.com/juid"/>
  </ds:schemaRefs>
</ds:datastoreItem>
</file>

<file path=docProps/app.xml><?xml version="1.0" encoding="utf-8"?>
<Properties xmlns="http://schemas.openxmlformats.org/officeDocument/2006/extended-properties" xmlns:vt="http://schemas.openxmlformats.org/officeDocument/2006/docPropsVTypes">
  <TotalTime>1573</TotalTime>
  <Words>2835</Words>
  <Application>Microsoft Office PowerPoint</Application>
  <PresentationFormat>Widescreen</PresentationFormat>
  <Paragraphs>483</Paragraphs>
  <Slides>58</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58</vt:i4>
      </vt:variant>
    </vt:vector>
  </HeadingPairs>
  <TitlesOfParts>
    <vt:vector size="68" baseType="lpstr">
      <vt:lpstr>Arial</vt:lpstr>
      <vt:lpstr>Calibri</vt:lpstr>
      <vt:lpstr>Corbel</vt:lpstr>
      <vt:lpstr>Georgia</vt:lpstr>
      <vt:lpstr>Gotham Bold</vt:lpstr>
      <vt:lpstr>Gotham Book</vt:lpstr>
      <vt:lpstr>Josefin Sans</vt:lpstr>
      <vt:lpstr>Roboto</vt:lpstr>
      <vt:lpstr>Wingdings</vt:lpstr>
      <vt:lpstr>House style</vt:lpstr>
      <vt:lpstr>GREECE &amp; THE MEDITERRANEAN  ALL-INCLUSIVE CRUISING  |  2021 – 2022          </vt:lpstr>
      <vt:lpstr>Session Plan</vt:lpstr>
      <vt:lpstr>WHY CELESTYAL?</vt:lpstr>
      <vt:lpstr>Welcome On Board</vt:lpstr>
      <vt:lpstr>What makes us UNIQUE</vt:lpstr>
      <vt:lpstr>All Inclusive Experience</vt:lpstr>
      <vt:lpstr>Group  Travel</vt:lpstr>
      <vt:lpstr>Solo  Travel</vt:lpstr>
      <vt:lpstr>Dining  - A gastronomic journey!</vt:lpstr>
      <vt:lpstr>Destination Immersion </vt:lpstr>
      <vt:lpstr>Our People Make the Difference</vt:lpstr>
      <vt:lpstr>PowerPoint Presentation</vt:lpstr>
      <vt:lpstr>ITINERARIES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SHIPS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Thank You  Connect with Celestyal Cruises:  Facebook, Instagram, Twitter, LinkedIn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TRAVEL VILLAGE  8th Dec 2020</dc:title>
  <dc:creator>Emma Paxton</dc:creator>
  <cp:lastModifiedBy>Bogdana Chiru</cp:lastModifiedBy>
  <cp:revision>120</cp:revision>
  <dcterms:created xsi:type="dcterms:W3CDTF">2020-11-19T12:45:02Z</dcterms:created>
  <dcterms:modified xsi:type="dcterms:W3CDTF">2021-05-27T12:53:27Z</dcterms:modified>
</cp:coreProperties>
</file>