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366" r:id="rId5"/>
    <p:sldId id="2145705654" r:id="rId6"/>
    <p:sldId id="2145705655" r:id="rId7"/>
    <p:sldId id="2145705656" r:id="rId8"/>
    <p:sldId id="2145705664" r:id="rId9"/>
    <p:sldId id="2145705659" r:id="rId10"/>
    <p:sldId id="2145705660" r:id="rId11"/>
    <p:sldId id="2145705661" r:id="rId12"/>
    <p:sldId id="2145705662" r:id="rId13"/>
    <p:sldId id="2145705666" r:id="rId14"/>
    <p:sldId id="2145705667" r:id="rId15"/>
    <p:sldId id="21457056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ez Veronica" initials="FV" lastIdx="1" clrIdx="0">
    <p:extLst>
      <p:ext uri="{19B8F6BF-5375-455C-9EA6-DF929625EA0E}">
        <p15:presenceInfo xmlns:p15="http://schemas.microsoft.com/office/powerpoint/2012/main" userId="S-1-5-21-1369207434-1264066432-3688956708-961973" providerId="AD"/>
      </p:ext>
    </p:extLst>
  </p:cmAuthor>
  <p:cmAuthor id="2" name="Fernandez Veronica" initials="FV [2]" lastIdx="7" clrIdx="1">
    <p:extLst>
      <p:ext uri="{19B8F6BF-5375-455C-9EA6-DF929625EA0E}">
        <p15:presenceInfo xmlns:p15="http://schemas.microsoft.com/office/powerpoint/2012/main" userId="S::veronica.fernandez@msccruises.com::aac80cc8-1b9a-416f-9ca3-135da5eee997" providerId="AD"/>
      </p:ext>
    </p:extLst>
  </p:cmAuthor>
  <p:cmAuthor id="3" name="Semenova Iuliia" initials="SI" lastIdx="1" clrIdx="2">
    <p:extLst>
      <p:ext uri="{19B8F6BF-5375-455C-9EA6-DF929625EA0E}">
        <p15:presenceInfo xmlns:p15="http://schemas.microsoft.com/office/powerpoint/2012/main" userId="S::Iuliia.Semenova@msccrociere.it::f5b20256-372e-4271-acc3-496af95170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28D"/>
    <a:srgbClr val="B0E2B6"/>
    <a:srgbClr val="E3F5E5"/>
    <a:srgbClr val="CAECCE"/>
    <a:srgbClr val="DF5721"/>
    <a:srgbClr val="EAAA00"/>
    <a:srgbClr val="EAFCDC"/>
    <a:srgbClr val="EFEF47"/>
    <a:srgbClr val="D1DE58"/>
    <a:srgbClr val="BFC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1147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86976F-C9FB-4FF9-82C0-48B73AA889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1BE89-3D8A-4FBF-B9DC-A3B35EE323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07BB-59A5-4C66-B655-FD0E19622A1C}" type="datetimeFigureOut">
              <a:rPr lang="en-US" smtClean="0"/>
              <a:t>26-Jan-24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078EDE-E079-47A0-9BDB-BA53881E13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3D5466-3009-40FA-A7C3-EFE0377AE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997D3-EAC7-4BB7-AF30-74BBEC2798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C171C-9F91-4860-A43E-06DC1B52C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E0E0-0872-462A-901C-4F1B602EE4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FE0E0-0872-462A-901C-4F1B602EE4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BDDBB2E-9BBF-6509-D63F-B76FF7D2BC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35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75204-4851-92EE-BBB0-A08D8847CF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29691"/>
            <a:ext cx="12191999" cy="612796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PRESENTATION TITLE 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ACF8B4-4308-8982-10F1-A79A52D757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712" y="3630873"/>
            <a:ext cx="11712575" cy="387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angea" panose="020B0504000000000000" pitchFamily="34" charset="0"/>
                <a:ea typeface="Pangea" panose="020B050400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SUB-HEADLINE</a:t>
            </a:r>
          </a:p>
        </p:txBody>
      </p:sp>
      <p:pic>
        <p:nvPicPr>
          <p:cNvPr id="10" name="Immagine 4">
            <a:extLst>
              <a:ext uri="{FF2B5EF4-FFF2-40B4-BE49-F238E27FC236}">
                <a16:creationId xmlns:a16="http://schemas.microsoft.com/office/drawing/2014/main" id="{C1C201F2-DB69-1593-DC80-FBA0F73AB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70" y="5189342"/>
            <a:ext cx="2042859" cy="1021430"/>
          </a:xfrm>
          <a:prstGeom prst="rect">
            <a:avLst/>
          </a:prstGeom>
        </p:spPr>
      </p:pic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F95E0271-DF4D-B1A2-ACE7-96376BF235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0669" y="4507057"/>
            <a:ext cx="8270660" cy="1938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pPr lvl="0"/>
            <a:r>
              <a:rPr lang="en-US" dirty="0"/>
              <a:t>Place, Date</a:t>
            </a:r>
            <a:endParaRPr lang="it-IT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CEA082B-C0FD-265C-30B2-BD58857F4DA3}"/>
              </a:ext>
            </a:extLst>
          </p:cNvPr>
          <p:cNvSpPr txBox="1">
            <a:spLocks/>
          </p:cNvSpPr>
          <p:nvPr userDrawn="1"/>
        </p:nvSpPr>
        <p:spPr>
          <a:xfrm>
            <a:off x="11607798" y="6487794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smtClean="0"/>
              <a:pPr>
                <a:defRPr/>
              </a:pPr>
              <a:t>‹#›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6622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73DB0-FEDC-5D80-538D-FAF0799F6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19" t="99" r="10769" b="2616"/>
          <a:stretch/>
        </p:blipFill>
        <p:spPr>
          <a:xfrm>
            <a:off x="-18534" y="1430752"/>
            <a:ext cx="12210533" cy="4687470"/>
          </a:xfrm>
          <a:prstGeom prst="rect">
            <a:avLst/>
          </a:prstGeom>
        </p:spPr>
      </p:pic>
      <p:pic>
        <p:nvPicPr>
          <p:cNvPr id="15" name="Immagine 14" descr="Immagine che contiene albero, scuro&#10;&#10;Descrizione generata automaticamente">
            <a:extLst>
              <a:ext uri="{FF2B5EF4-FFF2-40B4-BE49-F238E27FC236}">
                <a16:creationId xmlns:a16="http://schemas.microsoft.com/office/drawing/2014/main" id="{C979FBBA-71E2-471B-FCD8-89C079A26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4" t="26139" r="38490" b="52470"/>
          <a:stretch/>
        </p:blipFill>
        <p:spPr>
          <a:xfrm>
            <a:off x="6205928" y="1430753"/>
            <a:ext cx="5986072" cy="46874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3A9E43B-74A8-DCD6-BF69-E2B520C707D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40637" y="1837953"/>
            <a:ext cx="1869611" cy="189860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10" name="Picture 2" descr="Image result for msc logo">
            <a:extLst>
              <a:ext uri="{FF2B5EF4-FFF2-40B4-BE49-F238E27FC236}">
                <a16:creationId xmlns:a16="http://schemas.microsoft.com/office/drawing/2014/main" id="{DDBE882E-0868-A79F-790C-4A2E7CDFF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1B71F33-F685-D18F-2FBD-3A7DA8D1E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40E64A0-4461-79A6-77E6-123AF4099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83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73DB0-FEDC-5D80-538D-FAF0799F6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19" t="99" r="10769" b="2616"/>
          <a:stretch/>
        </p:blipFill>
        <p:spPr>
          <a:xfrm>
            <a:off x="-18534" y="1430752"/>
            <a:ext cx="12210533" cy="4687470"/>
          </a:xfrm>
          <a:prstGeom prst="rect">
            <a:avLst/>
          </a:prstGeom>
        </p:spPr>
      </p:pic>
      <p:pic>
        <p:nvPicPr>
          <p:cNvPr id="6" name="Immagine 5" descr="Immagine che contiene albero, scuro&#10;&#10;Descrizione generata automaticamente">
            <a:extLst>
              <a:ext uri="{FF2B5EF4-FFF2-40B4-BE49-F238E27FC236}">
                <a16:creationId xmlns:a16="http://schemas.microsoft.com/office/drawing/2014/main" id="{E3FB842D-C36B-CC52-49BC-E41E9AF93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6" t="55860" r="35862" b="32634"/>
          <a:stretch/>
        </p:blipFill>
        <p:spPr>
          <a:xfrm>
            <a:off x="0" y="1430753"/>
            <a:ext cx="12192000" cy="4687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3A9E43B-74A8-DCD6-BF69-E2B520C707D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40637" y="1837953"/>
            <a:ext cx="1869611" cy="189860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10" name="Picture 2" descr="Image result for msc logo">
            <a:extLst>
              <a:ext uri="{FF2B5EF4-FFF2-40B4-BE49-F238E27FC236}">
                <a16:creationId xmlns:a16="http://schemas.microsoft.com/office/drawing/2014/main" id="{DDBE882E-0868-A79F-790C-4A2E7CDFF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CE22268-8494-4732-FCA2-51338708D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334FB1-8B95-EDDC-D889-94F121AFB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01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73DB0-FEDC-5D80-538D-FAF0799F6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19" t="99" r="10769" b="2616"/>
          <a:stretch/>
        </p:blipFill>
        <p:spPr>
          <a:xfrm>
            <a:off x="-18534" y="1430752"/>
            <a:ext cx="12210533" cy="4687470"/>
          </a:xfrm>
          <a:prstGeom prst="rect">
            <a:avLst/>
          </a:prstGeom>
        </p:spPr>
      </p:pic>
      <p:pic>
        <p:nvPicPr>
          <p:cNvPr id="6" name="Immagine 5" descr="Immagine che contiene albero, scuro&#10;&#10;Descrizione generata automaticamente">
            <a:extLst>
              <a:ext uri="{FF2B5EF4-FFF2-40B4-BE49-F238E27FC236}">
                <a16:creationId xmlns:a16="http://schemas.microsoft.com/office/drawing/2014/main" id="{E3FB842D-C36B-CC52-49BC-E41E9AF93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5" t="54198" r="34079" b="36129"/>
          <a:stretch/>
        </p:blipFill>
        <p:spPr>
          <a:xfrm>
            <a:off x="0" y="1430753"/>
            <a:ext cx="12192000" cy="4687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3A9E43B-74A8-DCD6-BF69-E2B520C707D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40637" y="1837953"/>
            <a:ext cx="1869611" cy="189860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10" name="Picture 2" descr="Image result for msc logo">
            <a:extLst>
              <a:ext uri="{FF2B5EF4-FFF2-40B4-BE49-F238E27FC236}">
                <a16:creationId xmlns:a16="http://schemas.microsoft.com/office/drawing/2014/main" id="{DDBE882E-0868-A79F-790C-4A2E7CDFF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7B8F73E-8581-8C6A-4B57-484388AE69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06BCB85-22F2-BA1E-D1C0-08EC7E6A5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532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73DB0-FEDC-5D80-538D-FAF0799F6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19" t="99" r="10769" b="2616"/>
          <a:stretch/>
        </p:blipFill>
        <p:spPr>
          <a:xfrm>
            <a:off x="-18534" y="1430752"/>
            <a:ext cx="12210533" cy="4687470"/>
          </a:xfrm>
          <a:prstGeom prst="rect">
            <a:avLst/>
          </a:prstGeom>
        </p:spPr>
      </p:pic>
      <p:pic>
        <p:nvPicPr>
          <p:cNvPr id="6" name="Immagine 5" descr="Immagine che contiene albero, scuro&#10;&#10;Descrizione generata automaticamente">
            <a:extLst>
              <a:ext uri="{FF2B5EF4-FFF2-40B4-BE49-F238E27FC236}">
                <a16:creationId xmlns:a16="http://schemas.microsoft.com/office/drawing/2014/main" id="{E3FB842D-C36B-CC52-49BC-E41E9AF93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26397" r="6213" b="23522"/>
          <a:stretch/>
        </p:blipFill>
        <p:spPr>
          <a:xfrm>
            <a:off x="3642571" y="1430752"/>
            <a:ext cx="8622581" cy="46953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3A9E43B-74A8-DCD6-BF69-E2B520C707D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40637" y="1837953"/>
            <a:ext cx="1869611" cy="189860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10" name="Picture 2" descr="Image result for msc logo">
            <a:extLst>
              <a:ext uri="{FF2B5EF4-FFF2-40B4-BE49-F238E27FC236}">
                <a16:creationId xmlns:a16="http://schemas.microsoft.com/office/drawing/2014/main" id="{DDBE882E-0868-A79F-790C-4A2E7CDFF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07272B5-76B6-0435-1D55-137D482A5E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59459D2-97C8-027C-9CBB-54B80A447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51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AB6586B-52A3-42BF-0919-CB9CD4FF896D}"/>
              </a:ext>
            </a:extLst>
          </p:cNvPr>
          <p:cNvSpPr/>
          <p:nvPr userDrawn="1"/>
        </p:nvSpPr>
        <p:spPr>
          <a:xfrm>
            <a:off x="0" y="0"/>
            <a:ext cx="35269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rgbClr val="000035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B75725-4EF2-42EB-6636-CA90493F03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77718" y="2436076"/>
            <a:ext cx="720001" cy="720000"/>
          </a:xfrm>
          <a:prstGeom prst="ellipse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E4495E50-C353-87BA-2D6A-66E9D33562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7718" y="3401276"/>
            <a:ext cx="720001" cy="720000"/>
          </a:xfrm>
          <a:prstGeom prst="ellipse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97F20382-1B6A-257F-65FB-96EA6E7C2B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77718" y="4330190"/>
            <a:ext cx="720001" cy="720000"/>
          </a:xfrm>
          <a:prstGeom prst="ellipse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FED8591-090D-7126-8F57-13FEB7F35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365126"/>
            <a:ext cx="2764316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b="0">
                <a:solidFill>
                  <a:schemeClr val="bg1"/>
                </a:solidFill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57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 descr="Icon&#10;">
            <a:extLst>
              <a:ext uri="{FF2B5EF4-FFF2-40B4-BE49-F238E27FC236}">
                <a16:creationId xmlns:a16="http://schemas.microsoft.com/office/drawing/2014/main" id="{DCF220C7-AFDB-5302-2FA7-5B714CD42B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50743" y="1991096"/>
            <a:ext cx="1153727" cy="1148516"/>
          </a:xfrm>
          <a:prstGeom prst="ellipse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2" name="Picture Placeholder 1" descr="Icon&#10;">
            <a:extLst>
              <a:ext uri="{FF2B5EF4-FFF2-40B4-BE49-F238E27FC236}">
                <a16:creationId xmlns:a16="http://schemas.microsoft.com/office/drawing/2014/main" id="{31162082-C18D-983B-95C3-10E8DFD534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35943" y="1991096"/>
            <a:ext cx="1153727" cy="1148516"/>
          </a:xfrm>
          <a:prstGeom prst="ellipse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0" name="Picture Placeholder 1" descr="Icon&#10;">
            <a:extLst>
              <a:ext uri="{FF2B5EF4-FFF2-40B4-BE49-F238E27FC236}">
                <a16:creationId xmlns:a16="http://schemas.microsoft.com/office/drawing/2014/main" id="{785BE4CA-3469-D8EE-393C-AB9B1F585E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50172" y="1991096"/>
            <a:ext cx="1153727" cy="1148516"/>
          </a:xfrm>
          <a:prstGeom prst="ellipse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9002F9DE-4B7D-3990-5BE5-499C7501D017}"/>
              </a:ext>
            </a:extLst>
          </p:cNvPr>
          <p:cNvCxnSpPr>
            <a:cxnSpLocks/>
          </p:cNvCxnSpPr>
          <p:nvPr userDrawn="1"/>
        </p:nvCxnSpPr>
        <p:spPr>
          <a:xfrm>
            <a:off x="4102032" y="1908629"/>
            <a:ext cx="0" cy="4194628"/>
          </a:xfrm>
          <a:prstGeom prst="line">
            <a:avLst/>
          </a:prstGeom>
          <a:ln w="12700">
            <a:solidFill>
              <a:srgbClr val="79A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26318738-DA1D-4C1C-CA03-E082B93CEF16}"/>
              </a:ext>
            </a:extLst>
          </p:cNvPr>
          <p:cNvCxnSpPr>
            <a:cxnSpLocks/>
          </p:cNvCxnSpPr>
          <p:nvPr userDrawn="1"/>
        </p:nvCxnSpPr>
        <p:spPr>
          <a:xfrm>
            <a:off x="8238604" y="1908629"/>
            <a:ext cx="0" cy="4194628"/>
          </a:xfrm>
          <a:prstGeom prst="line">
            <a:avLst/>
          </a:prstGeom>
          <a:ln w="12700">
            <a:solidFill>
              <a:srgbClr val="79A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msc logo">
            <a:extLst>
              <a:ext uri="{FF2B5EF4-FFF2-40B4-BE49-F238E27FC236}">
                <a16:creationId xmlns:a16="http://schemas.microsoft.com/office/drawing/2014/main" id="{9207F1F2-31E6-2C79-30D1-95FE01CAAD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F51282F-5861-B51C-8CEF-61857D544D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41CC2B-4825-DF1F-92CB-41D2569BE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966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" descr="Icon&#10;">
            <a:extLst>
              <a:ext uri="{FF2B5EF4-FFF2-40B4-BE49-F238E27FC236}">
                <a16:creationId xmlns:a16="http://schemas.microsoft.com/office/drawing/2014/main" id="{B76F71F9-05F7-53B1-6EE7-2CF8E848E8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59371" y="4562131"/>
            <a:ext cx="690515" cy="687397"/>
          </a:xfrm>
          <a:prstGeom prst="ellipse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8" name="Picture Placeholder 1" descr="Icon&#10;">
            <a:extLst>
              <a:ext uri="{FF2B5EF4-FFF2-40B4-BE49-F238E27FC236}">
                <a16:creationId xmlns:a16="http://schemas.microsoft.com/office/drawing/2014/main" id="{D428343C-D40C-DB9C-E9EE-0BE02A00DAC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1485" y="4562131"/>
            <a:ext cx="690515" cy="687397"/>
          </a:xfrm>
          <a:prstGeom prst="ellipse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7" name="Picture Placeholder 1" descr="Icon&#10;">
            <a:extLst>
              <a:ext uri="{FF2B5EF4-FFF2-40B4-BE49-F238E27FC236}">
                <a16:creationId xmlns:a16="http://schemas.microsoft.com/office/drawing/2014/main" id="{4AB21131-8FFC-2547-DEAB-68640B234F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68202" y="2113526"/>
            <a:ext cx="690515" cy="687397"/>
          </a:xfrm>
          <a:prstGeom prst="ellipse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3" name="Picture Placeholder 1" descr="Icon&#10;">
            <a:extLst>
              <a:ext uri="{FF2B5EF4-FFF2-40B4-BE49-F238E27FC236}">
                <a16:creationId xmlns:a16="http://schemas.microsoft.com/office/drawing/2014/main" id="{DCF220C7-AFDB-5302-2FA7-5B714CD42B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4202" y="2113526"/>
            <a:ext cx="690515" cy="687397"/>
          </a:xfrm>
          <a:prstGeom prst="ellipse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6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297EA-BF0E-B871-DC4D-E35FD0653B4B}"/>
              </a:ext>
            </a:extLst>
          </p:cNvPr>
          <p:cNvSpPr/>
          <p:nvPr userDrawn="1"/>
        </p:nvSpPr>
        <p:spPr>
          <a:xfrm>
            <a:off x="2" y="3655747"/>
            <a:ext cx="12191998" cy="118653"/>
          </a:xfrm>
          <a:prstGeom prst="rect">
            <a:avLst/>
          </a:prstGeom>
          <a:solidFill>
            <a:srgbClr val="79A3DC"/>
          </a:solidFill>
          <a:ln>
            <a:noFill/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2" name="Picture 2" descr="Image result for msc logo">
            <a:extLst>
              <a:ext uri="{FF2B5EF4-FFF2-40B4-BE49-F238E27FC236}">
                <a16:creationId xmlns:a16="http://schemas.microsoft.com/office/drawing/2014/main" id="{E6CA1A9F-96A0-2493-5524-6668066A5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2CE311A-2610-1F5C-9808-A30EDD6FF8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DE80DA6-D653-8D32-CA25-482DA3AC9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57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95F76C-7501-4AF1-931A-D4DC72CABD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1346200"/>
            <a:ext cx="11179175" cy="14580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1pPr>
            <a:lvl2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2pPr>
            <a:lvl3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3pPr>
            <a:lvl4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4pPr>
            <a:lvl5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pic>
        <p:nvPicPr>
          <p:cNvPr id="5" name="Picture 2" descr="Image result for msc logo">
            <a:extLst>
              <a:ext uri="{FF2B5EF4-FFF2-40B4-BE49-F238E27FC236}">
                <a16:creationId xmlns:a16="http://schemas.microsoft.com/office/drawing/2014/main" id="{9D227457-CBB3-B3F3-D17D-1C56CB825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3EA70D2-ABA6-3F12-A047-F746F1B0AF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015C288-7AF4-71A6-105E-DD2183197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87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95F76C-7501-4AF1-931A-D4DC72CABD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1" y="1346200"/>
            <a:ext cx="5348416" cy="145802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1pPr>
            <a:lvl2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2pPr>
            <a:lvl3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3pPr>
            <a:lvl4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4pPr>
            <a:lvl5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F1323048-A4D5-232C-CA78-51AA0F5AC0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601" y="1346200"/>
            <a:ext cx="5348416" cy="145802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1pPr>
            <a:lvl2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2pPr>
            <a:lvl3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3pPr>
            <a:lvl4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4pPr>
            <a:lvl5pPr>
              <a:defRPr>
                <a:latin typeface="Pangea" panose="020B0504000000000000" pitchFamily="34" charset="0"/>
                <a:ea typeface="Pangea" panose="020B0504000000000000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pic>
        <p:nvPicPr>
          <p:cNvPr id="5" name="Picture 2" descr="Image result for msc logo">
            <a:extLst>
              <a:ext uri="{FF2B5EF4-FFF2-40B4-BE49-F238E27FC236}">
                <a16:creationId xmlns:a16="http://schemas.microsoft.com/office/drawing/2014/main" id="{06A00C72-A6AE-DFEA-2890-4C629B359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16AFFC8-B22D-BBCC-B528-6B4A3BF61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6D5F9E7-B2CD-D2C1-6404-7E1827B62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3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EA77D7D-B6EF-7518-763D-00E7D0606916}"/>
              </a:ext>
            </a:extLst>
          </p:cNvPr>
          <p:cNvCxnSpPr>
            <a:cxnSpLocks/>
          </p:cNvCxnSpPr>
          <p:nvPr userDrawn="1"/>
        </p:nvCxnSpPr>
        <p:spPr>
          <a:xfrm>
            <a:off x="6400800" y="358878"/>
            <a:ext cx="0" cy="5723515"/>
          </a:xfrm>
          <a:prstGeom prst="line">
            <a:avLst/>
          </a:prstGeom>
          <a:ln w="12700">
            <a:solidFill>
              <a:srgbClr val="79A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6A5DE2A1-59BC-C4AB-6BD1-4657BF2AC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84691" y="365126"/>
            <a:ext cx="2399651" cy="28425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A264FAB2-8C24-B92B-6FDA-427293E1557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84691" y="3209926"/>
            <a:ext cx="2399651" cy="28425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618AF9C2-9A8F-02F9-2D04-FA2B08D32D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94063" y="365126"/>
            <a:ext cx="2399651" cy="28425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C87AA498-C0D8-19BC-F43C-50AC387D0D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063" y="3209926"/>
            <a:ext cx="2399651" cy="28425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pic>
        <p:nvPicPr>
          <p:cNvPr id="2" name="Picture 2" descr="Image result for msc logo">
            <a:extLst>
              <a:ext uri="{FF2B5EF4-FFF2-40B4-BE49-F238E27FC236}">
                <a16:creationId xmlns:a16="http://schemas.microsoft.com/office/drawing/2014/main" id="{B9A9DD04-E250-35FA-07E4-BCB0817A5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F5DBB2-F425-51BC-B455-043031FFF3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F87CBB6-CDF5-DE8E-5DDC-A6F399141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82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CD91CB1-B4E7-6592-1034-374160875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07A62E4-3400-B344-96AB-4A5EBBBF9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2" descr="Image result for msc logo">
            <a:extLst>
              <a:ext uri="{FF2B5EF4-FFF2-40B4-BE49-F238E27FC236}">
                <a16:creationId xmlns:a16="http://schemas.microsoft.com/office/drawing/2014/main" id="{9C292297-983C-7422-90D5-25B68DFA6C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7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>
            <a:extLst>
              <a:ext uri="{FF2B5EF4-FFF2-40B4-BE49-F238E27FC236}">
                <a16:creationId xmlns:a16="http://schemas.microsoft.com/office/drawing/2014/main" id="{92CE2013-E491-6B4C-B4EC-7858EA96A2EA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F9A739D3-130A-2348-97A7-FCB30AA75C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81881" y="1998725"/>
            <a:ext cx="1786464" cy="13671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B4B51A53-D8BC-804F-A7B3-2BF56E01708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81881" y="3642087"/>
            <a:ext cx="1786464" cy="13671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5D95C751-154A-5D4F-BCD3-19F2C7A887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8863" y="1998725"/>
            <a:ext cx="1786464" cy="13671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3874F0B9-ABB8-984E-B4E4-4405808BCC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88863" y="3642087"/>
            <a:ext cx="1786464" cy="13671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5564447E-406D-2745-BB48-6906EFB4855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2578" y="1998725"/>
            <a:ext cx="1786464" cy="13671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42" name="Picture Placeholder 22">
            <a:extLst>
              <a:ext uri="{FF2B5EF4-FFF2-40B4-BE49-F238E27FC236}">
                <a16:creationId xmlns:a16="http://schemas.microsoft.com/office/drawing/2014/main" id="{94DE9F74-8750-8E4E-8D53-21BA499FA3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72578" y="3642087"/>
            <a:ext cx="1786464" cy="136711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pic>
        <p:nvPicPr>
          <p:cNvPr id="3" name="Picture 2" descr="Image result for msc logo">
            <a:extLst>
              <a:ext uri="{FF2B5EF4-FFF2-40B4-BE49-F238E27FC236}">
                <a16:creationId xmlns:a16="http://schemas.microsoft.com/office/drawing/2014/main" id="{9798E762-B2A6-C92D-4D26-0FBB1816E1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6B3E3C-4076-31D1-9CA0-669A4CBC2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D9EFCC-D5E9-61FD-0861-147FB42A8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04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7956D3D7-DEB2-B8B1-4A73-48BFC9C37E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5557" y="799289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E1304C25-75B3-41DB-D963-C7BF34F0EB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42540" y="799289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FEFAF3AF-621E-D3CA-E38E-4921B02164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59523" y="799289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06CBD0F4-613D-79D1-B602-4F82A0FA972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25557" y="2433512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82455DC3-BE1B-1617-715C-B8D15A7B6D2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2540" y="2429424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244B73F9-6AF0-29C0-0F9D-1B824824D1B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9523" y="2429525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117631BD-9931-A67A-B2B0-D773374EE24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25557" y="4079062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4195024D-F078-50BF-1822-E08A4A3F8A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42540" y="4079062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C92C230A-7F87-83D1-DE42-040E48E0389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59523" y="4075887"/>
            <a:ext cx="1573892" cy="15923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1EA67CB2-824C-10F0-9683-DEBC36E31735}"/>
              </a:ext>
            </a:extLst>
          </p:cNvPr>
          <p:cNvCxnSpPr>
            <a:cxnSpLocks/>
          </p:cNvCxnSpPr>
          <p:nvPr userDrawn="1"/>
        </p:nvCxnSpPr>
        <p:spPr>
          <a:xfrm>
            <a:off x="6400800" y="358878"/>
            <a:ext cx="0" cy="5723515"/>
          </a:xfrm>
          <a:prstGeom prst="line">
            <a:avLst/>
          </a:prstGeom>
          <a:ln w="12700">
            <a:solidFill>
              <a:srgbClr val="79A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msc logo">
            <a:extLst>
              <a:ext uri="{FF2B5EF4-FFF2-40B4-BE49-F238E27FC236}">
                <a16:creationId xmlns:a16="http://schemas.microsoft.com/office/drawing/2014/main" id="{FA9648FD-D40C-3882-194E-4966342430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91CE523-D562-FC7B-9E3B-72FAE802D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01ED1E-C7AD-BEF8-0887-B83F56FC2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40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7956D3D7-DEB2-B8B1-4A73-48BFC9C37E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402" y="1517873"/>
            <a:ext cx="2989642" cy="30247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4046350D-C464-8796-3B89-5F516F0C2F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65322" y="1517873"/>
            <a:ext cx="2989642" cy="30247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BDC71A53-A260-B9D6-E1CD-3431D45870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51522" y="1517873"/>
            <a:ext cx="2989642" cy="30247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pic>
        <p:nvPicPr>
          <p:cNvPr id="9" name="Picture 2" descr="Image result for msc logo">
            <a:extLst>
              <a:ext uri="{FF2B5EF4-FFF2-40B4-BE49-F238E27FC236}">
                <a16:creationId xmlns:a16="http://schemas.microsoft.com/office/drawing/2014/main" id="{86759E67-CD27-4322-593C-ABCC246848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0075E8-9A69-B9BE-2066-2AA5CC4097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D920C57-4ED1-B28D-4477-2A55442FF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01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7956D3D7-DEB2-B8B1-4A73-48BFC9C37E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402" y="1497200"/>
            <a:ext cx="2711367" cy="27432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4046350D-C464-8796-3B89-5F516F0C2F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48057" y="1527017"/>
            <a:ext cx="2711367" cy="27432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BDC71A53-A260-B9D6-E1CD-3431D45870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35280" y="1527017"/>
            <a:ext cx="2711367" cy="27432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4B668C5E-5FE4-7E44-2965-B5CB6C1226D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10506" y="1527017"/>
            <a:ext cx="2711367" cy="27432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000033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pic>
        <p:nvPicPr>
          <p:cNvPr id="10" name="Picture 2" descr="Image result for msc logo">
            <a:extLst>
              <a:ext uri="{FF2B5EF4-FFF2-40B4-BE49-F238E27FC236}">
                <a16:creationId xmlns:a16="http://schemas.microsoft.com/office/drawing/2014/main" id="{26439584-E10D-18E9-9A32-BB994FC76B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ED75B9B-70B7-E142-8525-9E09DDB59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BFB431F-D965-D472-1654-61ACBBAF2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070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997485-0338-1AC3-3931-503A9E85BB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342767" y="2124537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7660D4-5CEB-4079-8839-74A6C751201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147618" y="2124537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71195C1-9840-1E18-E280-EB1E71307FB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952469" y="2124537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pic>
        <p:nvPicPr>
          <p:cNvPr id="4" name="Picture 2" descr="Image result for msc logo">
            <a:extLst>
              <a:ext uri="{FF2B5EF4-FFF2-40B4-BE49-F238E27FC236}">
                <a16:creationId xmlns:a16="http://schemas.microsoft.com/office/drawing/2014/main" id="{0708A51E-B812-30CC-335B-2E94FB4A5B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EE7031A-6005-F679-2CCD-19EBC0F509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CEC47-BDF3-1E4D-3312-CEA37600E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89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BEC82-5EB2-C0B6-141B-3B2E48F05C8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89686" y="2124537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B8E133-5682-051B-3014-2AEBC455883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607143" y="2124537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DA1A74-906C-CE77-E4B8-0A593228C890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24600" y="2124537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2E78832-8E23-5BB6-9B9F-2CB49452FC1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042056" y="2124537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pic>
        <p:nvPicPr>
          <p:cNvPr id="5" name="Picture 2" descr="Image result for msc logo">
            <a:extLst>
              <a:ext uri="{FF2B5EF4-FFF2-40B4-BE49-F238E27FC236}">
                <a16:creationId xmlns:a16="http://schemas.microsoft.com/office/drawing/2014/main" id="{A1BCDAC6-6841-6FBA-7EC1-EEFED14575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5ECE636-A0BC-6A1A-919B-A6F2D8C5E4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DBFD40-469E-C821-EB05-4B792B589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6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BEC82-5EB2-C0B6-141B-3B2E48F05C8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89686" y="1213316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B8E133-5682-051B-3014-2AEBC455883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607143" y="1213316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DA1A74-906C-CE77-E4B8-0A593228C890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24600" y="1213316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2E78832-8E23-5BB6-9B9F-2CB49452FC1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042056" y="1213316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55188D-A2F2-8B07-1080-4E6A4D413ED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89686" y="3842335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299C00-766C-82DD-3FA9-B8FD9043B06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607143" y="3842335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605F3B-EFFB-7E02-9AAE-3A8C4DE8CA6A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324600" y="3842335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52030A-4E15-BA7B-0713-FF43E88535B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42056" y="3842335"/>
            <a:ext cx="1608436" cy="1627339"/>
          </a:xfrm>
          <a:prstGeom prst="ellipse">
            <a:avLst/>
          </a:prstGeom>
        </p:spPr>
        <p:txBody>
          <a:bodyPr/>
          <a:lstStyle>
            <a:lvl1pPr marL="0" marR="0" indent="0" algn="ctr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pic>
        <p:nvPicPr>
          <p:cNvPr id="11" name="Picture 2" descr="Image result for msc logo">
            <a:extLst>
              <a:ext uri="{FF2B5EF4-FFF2-40B4-BE49-F238E27FC236}">
                <a16:creationId xmlns:a16="http://schemas.microsoft.com/office/drawing/2014/main" id="{0F973E7C-99FC-9517-C373-3CEC7C8EE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B172C36-D7AD-A318-C13C-5A875DE09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2EE20BC-3167-6DD0-3BBC-AFF4DC6A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09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DDCC9A-0178-8914-4EF7-6F273346F28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341609" y="1527017"/>
            <a:ext cx="2711367" cy="2743232"/>
          </a:xfrm>
          <a:prstGeom prst="rect">
            <a:avLst/>
          </a:prstGeom>
        </p:spPr>
        <p:txBody>
          <a:bodyPr/>
          <a:lstStyle>
            <a:lvl1pPr marL="0" marR="0" indent="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2E8866-BAC2-6411-9AB3-E1E3559585A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131943" y="1527017"/>
            <a:ext cx="2711367" cy="2743232"/>
          </a:xfrm>
          <a:prstGeom prst="rect">
            <a:avLst/>
          </a:prstGeom>
        </p:spPr>
        <p:txBody>
          <a:bodyPr/>
          <a:lstStyle>
            <a:lvl1pPr marL="0" marR="0" indent="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9FB24A5-9143-AEAE-4D67-A707E8DBAD0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912850" y="1527017"/>
            <a:ext cx="2711367" cy="2743232"/>
          </a:xfrm>
          <a:prstGeom prst="rect">
            <a:avLst/>
          </a:prstGeom>
        </p:spPr>
        <p:txBody>
          <a:bodyPr/>
          <a:lstStyle>
            <a:lvl1pPr marL="0" marR="0" indent="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21133-EF36-CA32-6C65-C1D9431F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28" y="1527017"/>
            <a:ext cx="2711367" cy="2743232"/>
          </a:xfrm>
          <a:prstGeom prst="rect">
            <a:avLst/>
          </a:prstGeom>
        </p:spPr>
        <p:txBody>
          <a:bodyPr/>
          <a:lstStyle>
            <a:lvl1pPr marL="0" marR="0" indent="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pic>
        <p:nvPicPr>
          <p:cNvPr id="4" name="Picture 2" descr="Image result for msc logo">
            <a:extLst>
              <a:ext uri="{FF2B5EF4-FFF2-40B4-BE49-F238E27FC236}">
                <a16:creationId xmlns:a16="http://schemas.microsoft.com/office/drawing/2014/main" id="{3FEB372F-D3A6-DF62-8877-549208EC66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437DE42-7974-9F03-505F-95BBD1E9F8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0BA02E-6760-FB0D-BEAD-A2678D728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649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-18286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21133-EF36-CA32-6C65-C1D9431F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827" y="1682446"/>
            <a:ext cx="3708061" cy="3751640"/>
          </a:xfrm>
          <a:prstGeom prst="rect">
            <a:avLst/>
          </a:prstGeom>
        </p:spPr>
        <p:txBody>
          <a:bodyPr/>
          <a:lstStyle>
            <a:lvl1pPr marL="0" marR="0" indent="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endParaRPr lang="en-GB" dirty="0"/>
          </a:p>
        </p:txBody>
      </p:sp>
      <p:pic>
        <p:nvPicPr>
          <p:cNvPr id="4" name="Picture 2" descr="Image result for msc logo">
            <a:extLst>
              <a:ext uri="{FF2B5EF4-FFF2-40B4-BE49-F238E27FC236}">
                <a16:creationId xmlns:a16="http://schemas.microsoft.com/office/drawing/2014/main" id="{F888D7A7-74BE-0DE0-F6A3-95BD73DB87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D6769FF-0FC7-28DE-3171-171C3D36C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28193B6-D1DF-FB3E-DBA3-5E95983A7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379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3">
            <a:extLst>
              <a:ext uri="{FF2B5EF4-FFF2-40B4-BE49-F238E27FC236}">
                <a16:creationId xmlns:a16="http://schemas.microsoft.com/office/drawing/2014/main" id="{BFD0FE03-8B47-4D77-AECD-953FCC8A0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35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2155DCC-77C2-8F47-B3F0-238F1F349517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Immagine 4">
            <a:extLst>
              <a:ext uri="{FF2B5EF4-FFF2-40B4-BE49-F238E27FC236}">
                <a16:creationId xmlns:a16="http://schemas.microsoft.com/office/drawing/2014/main" id="{E03B06E0-67C4-484B-88DC-87E1AF4FB8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12" y="6225038"/>
            <a:ext cx="1066963" cy="533482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693F94F-1FA8-51B4-C67D-AB654E28F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6AC32C9-714A-DA47-46E2-797194EF8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solidFill>
                  <a:schemeClr val="bg1"/>
                </a:solidFill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58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CD91CB1-B4E7-6592-1034-374160875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07A62E4-3400-B344-96AB-4A5EBBBF9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943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3">
            <a:extLst>
              <a:ext uri="{FF2B5EF4-FFF2-40B4-BE49-F238E27FC236}">
                <a16:creationId xmlns:a16="http://schemas.microsoft.com/office/drawing/2014/main" id="{BFD0FE03-8B47-4D77-AECD-953FCC8A0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35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82616D-C77D-4BE3-BC01-B1C4BE70E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3124301"/>
            <a:ext cx="11064875" cy="6093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3349900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614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3">
            <a:extLst>
              <a:ext uri="{FF2B5EF4-FFF2-40B4-BE49-F238E27FC236}">
                <a16:creationId xmlns:a16="http://schemas.microsoft.com/office/drawing/2014/main" id="{314E6E80-F5C8-411C-A81A-B97195A0E108}"/>
              </a:ext>
            </a:extLst>
          </p:cNvPr>
          <p:cNvSpPr/>
          <p:nvPr userDrawn="1"/>
        </p:nvSpPr>
        <p:spPr>
          <a:xfrm>
            <a:off x="0" y="0"/>
            <a:ext cx="3448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35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23D1A8-184A-40DB-B3F3-737F2460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000" y="6303128"/>
            <a:ext cx="606001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95F76C-7501-4AF1-931A-D4DC72CABD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8034" y="2019300"/>
            <a:ext cx="8029575" cy="3430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0">
                <a:latin typeface="Pangea" panose="020B0504000000000000" pitchFamily="34" charset="0"/>
                <a:ea typeface="Pangea" panose="020B0504000000000000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82616D-C77D-4BE3-BC01-B1C4BE70E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365126"/>
            <a:ext cx="2654297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B3517BE-9A1C-4243-9A41-20AE783F8F66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Picture 2" descr="Image result for msc logo">
            <a:extLst>
              <a:ext uri="{FF2B5EF4-FFF2-40B4-BE49-F238E27FC236}">
                <a16:creationId xmlns:a16="http://schemas.microsoft.com/office/drawing/2014/main" id="{6ED26FA4-B0B3-A82C-FB48-323F82EC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66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3">
            <a:extLst>
              <a:ext uri="{FF2B5EF4-FFF2-40B4-BE49-F238E27FC236}">
                <a16:creationId xmlns:a16="http://schemas.microsoft.com/office/drawing/2014/main" id="{BFD0FE03-8B47-4D77-AECD-953FCC8A0BC2}"/>
              </a:ext>
            </a:extLst>
          </p:cNvPr>
          <p:cNvSpPr/>
          <p:nvPr userDrawn="1"/>
        </p:nvSpPr>
        <p:spPr>
          <a:xfrm>
            <a:off x="0" y="-79513"/>
            <a:ext cx="12192000" cy="7003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35"/>
              </a:solidFill>
            </a:endParaRPr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52A3F091-2D63-AD14-491F-FE0D495117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70" y="2918285"/>
            <a:ext cx="2042859" cy="10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8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monitor&#10;&#10;Descrizione generata automaticamente">
            <a:extLst>
              <a:ext uri="{FF2B5EF4-FFF2-40B4-BE49-F238E27FC236}">
                <a16:creationId xmlns:a16="http://schemas.microsoft.com/office/drawing/2014/main" id="{68642051-0708-5F3F-78F8-1E0BB7F6A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82" y="1046186"/>
            <a:ext cx="7772400" cy="5441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135ECE78-55C2-4600-A45A-83AAD07DD5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6350" y="2233991"/>
            <a:ext cx="1772466" cy="31207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FF5ADDB1-462D-2626-36B3-1C0FE8F2E4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7721" y="2233990"/>
            <a:ext cx="1772466" cy="31207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an image</a:t>
            </a:r>
            <a:endParaRPr lang="it-IT" dirty="0"/>
          </a:p>
        </p:txBody>
      </p:sp>
      <p:pic>
        <p:nvPicPr>
          <p:cNvPr id="5" name="Picture 2" descr="Image result for msc logo">
            <a:extLst>
              <a:ext uri="{FF2B5EF4-FFF2-40B4-BE49-F238E27FC236}">
                <a16:creationId xmlns:a16="http://schemas.microsoft.com/office/drawing/2014/main" id="{C810CA1E-B8A7-2D58-56CE-8E69994D2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1DC2762-06DB-C46C-EA16-BE84B9E7A7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45AA5A7-2214-872F-C582-2396BEFBD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88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o 46">
            <a:extLst>
              <a:ext uri="{FF2B5EF4-FFF2-40B4-BE49-F238E27FC236}">
                <a16:creationId xmlns:a16="http://schemas.microsoft.com/office/drawing/2014/main" id="{9F33A0B9-E414-FECC-4778-32E00323BAA9}"/>
              </a:ext>
            </a:extLst>
          </p:cNvPr>
          <p:cNvGrpSpPr/>
          <p:nvPr userDrawn="1"/>
        </p:nvGrpSpPr>
        <p:grpSpPr>
          <a:xfrm>
            <a:off x="-29258" y="1438583"/>
            <a:ext cx="12210533" cy="4687470"/>
            <a:chOff x="-18534" y="1430713"/>
            <a:chExt cx="12210533" cy="4687470"/>
          </a:xfrm>
        </p:grpSpPr>
        <p:pic>
          <p:nvPicPr>
            <p:cNvPr id="3" name="Immagine 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7997F35B-0608-B5F3-F6C9-7244195CB3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78019" t="99" r="10769" b="2616"/>
            <a:stretch/>
          </p:blipFill>
          <p:spPr>
            <a:xfrm>
              <a:off x="-18534" y="1430752"/>
              <a:ext cx="12210533" cy="4687431"/>
            </a:xfrm>
            <a:prstGeom prst="rect">
              <a:avLst/>
            </a:prstGeom>
          </p:spPr>
        </p:pic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23B9ECA3-647E-7C0E-2A46-622073F1DF5E}"/>
                </a:ext>
              </a:extLst>
            </p:cNvPr>
            <p:cNvGrpSpPr/>
            <p:nvPr userDrawn="1"/>
          </p:nvGrpSpPr>
          <p:grpSpPr>
            <a:xfrm>
              <a:off x="1590234" y="1430713"/>
              <a:ext cx="8508305" cy="4687431"/>
              <a:chOff x="1590234" y="1430713"/>
              <a:chExt cx="8508305" cy="4687431"/>
            </a:xfrm>
          </p:grpSpPr>
          <p:pic>
            <p:nvPicPr>
              <p:cNvPr id="9" name="Immagine 8" descr="Immagine che contiene albero, scuro&#10;&#10;Descrizione generata automaticamente">
                <a:extLst>
                  <a:ext uri="{FF2B5EF4-FFF2-40B4-BE49-F238E27FC236}">
                    <a16:creationId xmlns:a16="http://schemas.microsoft.com/office/drawing/2014/main" id="{EDFA6C8E-1B9E-7524-4C8F-27D6161E94A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88" b="2627"/>
              <a:stretch/>
            </p:blipFill>
            <p:spPr>
              <a:xfrm>
                <a:off x="1590234" y="1430713"/>
                <a:ext cx="8508305" cy="4687431"/>
              </a:xfrm>
              <a:prstGeom prst="rect">
                <a:avLst/>
              </a:prstGeom>
            </p:spPr>
          </p:pic>
          <p:grpSp>
            <p:nvGrpSpPr>
              <p:cNvPr id="45" name="Gruppo 44">
                <a:extLst>
                  <a:ext uri="{FF2B5EF4-FFF2-40B4-BE49-F238E27FC236}">
                    <a16:creationId xmlns:a16="http://schemas.microsoft.com/office/drawing/2014/main" id="{8D1CB8CB-2933-FFE4-DA79-2686A2A8B857}"/>
                  </a:ext>
                </a:extLst>
              </p:cNvPr>
              <p:cNvGrpSpPr/>
              <p:nvPr userDrawn="1"/>
            </p:nvGrpSpPr>
            <p:grpSpPr>
              <a:xfrm>
                <a:off x="3037817" y="1558062"/>
                <a:ext cx="5871798" cy="4118754"/>
                <a:chOff x="3037817" y="1558062"/>
                <a:chExt cx="5871798" cy="4118754"/>
              </a:xfrm>
            </p:grpSpPr>
            <p:grpSp>
              <p:nvGrpSpPr>
                <p:cNvPr id="44" name="Gruppo 43">
                  <a:extLst>
                    <a:ext uri="{FF2B5EF4-FFF2-40B4-BE49-F238E27FC236}">
                      <a16:creationId xmlns:a16="http://schemas.microsoft.com/office/drawing/2014/main" id="{36A9BE1E-53F2-6607-173C-9C75D60E13DC}"/>
                    </a:ext>
                  </a:extLst>
                </p:cNvPr>
                <p:cNvGrpSpPr/>
                <p:nvPr userDrawn="1"/>
              </p:nvGrpSpPr>
              <p:grpSpPr>
                <a:xfrm>
                  <a:off x="3037817" y="1558062"/>
                  <a:ext cx="4808434" cy="4118754"/>
                  <a:chOff x="3037817" y="1558062"/>
                  <a:chExt cx="4808434" cy="4118754"/>
                </a:xfrm>
              </p:grpSpPr>
              <p:pic>
                <p:nvPicPr>
                  <p:cNvPr id="36" name="Immagine 35">
                    <a:extLst>
                      <a:ext uri="{FF2B5EF4-FFF2-40B4-BE49-F238E27FC236}">
                        <a16:creationId xmlns:a16="http://schemas.microsoft.com/office/drawing/2014/main" id="{CE990EB3-7797-AF66-0802-65B32815A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37817" y="3021202"/>
                    <a:ext cx="753787" cy="1073576"/>
                  </a:xfrm>
                  <a:prstGeom prst="rect">
                    <a:avLst/>
                  </a:prstGeom>
                </p:spPr>
              </p:pic>
              <p:pic>
                <p:nvPicPr>
                  <p:cNvPr id="37" name="Immagine 36">
                    <a:extLst>
                      <a:ext uri="{FF2B5EF4-FFF2-40B4-BE49-F238E27FC236}">
                        <a16:creationId xmlns:a16="http://schemas.microsoft.com/office/drawing/2014/main" id="{1983B886-A048-D804-30A9-056B5445D48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08488" y="4447587"/>
                    <a:ext cx="753787" cy="1073576"/>
                  </a:xfrm>
                  <a:prstGeom prst="rect">
                    <a:avLst/>
                  </a:prstGeom>
                </p:spPr>
              </p:pic>
              <p:pic>
                <p:nvPicPr>
                  <p:cNvPr id="38" name="Immagine 37">
                    <a:extLst>
                      <a:ext uri="{FF2B5EF4-FFF2-40B4-BE49-F238E27FC236}">
                        <a16:creationId xmlns:a16="http://schemas.microsoft.com/office/drawing/2014/main" id="{6B2D2BCC-C04C-D2BE-C481-B77C98E996E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99117" y="4603240"/>
                    <a:ext cx="753787" cy="1073576"/>
                  </a:xfrm>
                  <a:prstGeom prst="rect">
                    <a:avLst/>
                  </a:prstGeom>
                </p:spPr>
              </p:pic>
              <p:pic>
                <p:nvPicPr>
                  <p:cNvPr id="39" name="Immagine 38">
                    <a:extLst>
                      <a:ext uri="{FF2B5EF4-FFF2-40B4-BE49-F238E27FC236}">
                        <a16:creationId xmlns:a16="http://schemas.microsoft.com/office/drawing/2014/main" id="{E21865DE-5939-926D-EE04-0442F182DD3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54474" y="2807629"/>
                    <a:ext cx="753787" cy="1073576"/>
                  </a:xfrm>
                  <a:prstGeom prst="rect">
                    <a:avLst/>
                  </a:prstGeom>
                </p:spPr>
              </p:pic>
              <p:pic>
                <p:nvPicPr>
                  <p:cNvPr id="40" name="Immagine 39">
                    <a:extLst>
                      <a:ext uri="{FF2B5EF4-FFF2-40B4-BE49-F238E27FC236}">
                        <a16:creationId xmlns:a16="http://schemas.microsoft.com/office/drawing/2014/main" id="{003ADF57-0BAB-98F3-CE7C-27ACA134E5D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67752" y="2873691"/>
                    <a:ext cx="753787" cy="1073576"/>
                  </a:xfrm>
                  <a:prstGeom prst="rect">
                    <a:avLst/>
                  </a:prstGeom>
                </p:spPr>
              </p:pic>
              <p:pic>
                <p:nvPicPr>
                  <p:cNvPr id="41" name="Immagine 40">
                    <a:extLst>
                      <a:ext uri="{FF2B5EF4-FFF2-40B4-BE49-F238E27FC236}">
                        <a16:creationId xmlns:a16="http://schemas.microsoft.com/office/drawing/2014/main" id="{BA4D0983-59DF-B735-8FA7-60E1ACD065F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92464" y="2864547"/>
                    <a:ext cx="753787" cy="1073576"/>
                  </a:xfrm>
                  <a:prstGeom prst="rect">
                    <a:avLst/>
                  </a:prstGeom>
                </p:spPr>
              </p:pic>
              <p:pic>
                <p:nvPicPr>
                  <p:cNvPr id="42" name="Immagine 41">
                    <a:extLst>
                      <a:ext uri="{FF2B5EF4-FFF2-40B4-BE49-F238E27FC236}">
                        <a16:creationId xmlns:a16="http://schemas.microsoft.com/office/drawing/2014/main" id="{9DFB50A3-819F-95B9-6498-D4ACC3B1104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67492" y="1558062"/>
                    <a:ext cx="753787" cy="107357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Immagine 42">
                  <a:extLst>
                    <a:ext uri="{FF2B5EF4-FFF2-40B4-BE49-F238E27FC236}">
                      <a16:creationId xmlns:a16="http://schemas.microsoft.com/office/drawing/2014/main" id="{3B58F17C-74D4-8E2F-8979-657786A9EFF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5828" y="1603782"/>
                  <a:ext cx="753787" cy="10735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9F34718-2F38-E411-C16E-DDAF2A274F27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072487" y="3129273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19" name="Segnaposto immagine 2">
            <a:extLst>
              <a:ext uri="{FF2B5EF4-FFF2-40B4-BE49-F238E27FC236}">
                <a16:creationId xmlns:a16="http://schemas.microsoft.com/office/drawing/2014/main" id="{D1211754-E85F-2F79-7609-ECA05C60BCE8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4993154" y="2919411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pic>
        <p:nvPicPr>
          <p:cNvPr id="6" name="Picture 2" descr="Image result for msc logo">
            <a:extLst>
              <a:ext uri="{FF2B5EF4-FFF2-40B4-BE49-F238E27FC236}">
                <a16:creationId xmlns:a16="http://schemas.microsoft.com/office/drawing/2014/main" id="{BF8C7A83-AFB2-AF0E-C1FF-C83F9CF44B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egnaposto immagine 2">
            <a:extLst>
              <a:ext uri="{FF2B5EF4-FFF2-40B4-BE49-F238E27FC236}">
                <a16:creationId xmlns:a16="http://schemas.microsoft.com/office/drawing/2014/main" id="{5D93695A-B6B8-F75F-E514-359CC0ABDD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4141576" y="4562985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50" name="Segnaposto immagine 2">
            <a:extLst>
              <a:ext uri="{FF2B5EF4-FFF2-40B4-BE49-F238E27FC236}">
                <a16:creationId xmlns:a16="http://schemas.microsoft.com/office/drawing/2014/main" id="{AB28D470-BD95-82D3-0445-637331EFD2B6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5734639" y="4743470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51" name="Segnaposto immagine 2">
            <a:extLst>
              <a:ext uri="{FF2B5EF4-FFF2-40B4-BE49-F238E27FC236}">
                <a16:creationId xmlns:a16="http://schemas.microsoft.com/office/drawing/2014/main" id="{1D20D242-228D-D9F7-8E91-788CA4C29F41}"/>
              </a:ext>
            </a:extLst>
          </p:cNvPr>
          <p:cNvSpPr>
            <a:spLocks noGrp="1"/>
          </p:cNvSpPr>
          <p:nvPr>
            <p:ph type="pic" idx="31" hasCustomPrompt="1"/>
          </p:nvPr>
        </p:nvSpPr>
        <p:spPr>
          <a:xfrm>
            <a:off x="5998124" y="2994084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52" name="Segnaposto immagine 2">
            <a:extLst>
              <a:ext uri="{FF2B5EF4-FFF2-40B4-BE49-F238E27FC236}">
                <a16:creationId xmlns:a16="http://schemas.microsoft.com/office/drawing/2014/main" id="{8E304115-F075-E8DC-D187-814A59A3BEC0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>
            <a:off x="7118780" y="2994084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53" name="Segnaposto immagine 2">
            <a:extLst>
              <a:ext uri="{FF2B5EF4-FFF2-40B4-BE49-F238E27FC236}">
                <a16:creationId xmlns:a16="http://schemas.microsoft.com/office/drawing/2014/main" id="{CFB4B249-9092-17E1-F607-54A639D70A42}"/>
              </a:ext>
            </a:extLst>
          </p:cNvPr>
          <p:cNvSpPr>
            <a:spLocks noGrp="1"/>
          </p:cNvSpPr>
          <p:nvPr>
            <p:ph type="pic" idx="33" hasCustomPrompt="1"/>
          </p:nvPr>
        </p:nvSpPr>
        <p:spPr>
          <a:xfrm>
            <a:off x="5500580" y="1682237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54" name="Segnaposto immagine 2">
            <a:extLst>
              <a:ext uri="{FF2B5EF4-FFF2-40B4-BE49-F238E27FC236}">
                <a16:creationId xmlns:a16="http://schemas.microsoft.com/office/drawing/2014/main" id="{336D7798-563E-4745-807D-2DC6FE119F91}"/>
              </a:ext>
            </a:extLst>
          </p:cNvPr>
          <p:cNvSpPr>
            <a:spLocks noGrp="1"/>
          </p:cNvSpPr>
          <p:nvPr>
            <p:ph type="pic" idx="34" hasCustomPrompt="1"/>
          </p:nvPr>
        </p:nvSpPr>
        <p:spPr>
          <a:xfrm>
            <a:off x="8188916" y="1723487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32533C7-4FDC-8AC8-F806-E5351DFA3A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B86D45-DE08-FFCD-F8EE-87292A3DB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91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45F0FF2-A465-B79A-4678-D3FFBA00312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23319" y="2975837"/>
            <a:ext cx="664844" cy="6751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2" name="Segnaposto immagine 2">
            <a:extLst>
              <a:ext uri="{FF2B5EF4-FFF2-40B4-BE49-F238E27FC236}">
                <a16:creationId xmlns:a16="http://schemas.microsoft.com/office/drawing/2014/main" id="{221ED369-6C41-F3AF-515A-EDF3182BCBF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48176" y="2975837"/>
            <a:ext cx="664844" cy="6751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657A97EC-CB2B-A9E3-8401-5C07D863F450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5515320" y="1668042"/>
            <a:ext cx="664844" cy="6751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3A9E43B-74A8-DCD6-BF69-E2B520C707D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5747547" y="4712604"/>
            <a:ext cx="664844" cy="6751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5" name="Segnaposto immagine 2">
            <a:extLst>
              <a:ext uri="{FF2B5EF4-FFF2-40B4-BE49-F238E27FC236}">
                <a16:creationId xmlns:a16="http://schemas.microsoft.com/office/drawing/2014/main" id="{1F6F35C3-987F-95C7-5ACA-56A97055FDE1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4143718" y="4551143"/>
            <a:ext cx="664844" cy="67515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512A61D-D238-F485-A028-94A909D40B1D}"/>
              </a:ext>
            </a:extLst>
          </p:cNvPr>
          <p:cNvGrpSpPr/>
          <p:nvPr userDrawn="1"/>
        </p:nvGrpSpPr>
        <p:grpSpPr>
          <a:xfrm>
            <a:off x="0" y="1430713"/>
            <a:ext cx="12188644" cy="4687470"/>
            <a:chOff x="0" y="1533583"/>
            <a:chExt cx="12188644" cy="4687470"/>
          </a:xfrm>
        </p:grpSpPr>
        <p:pic>
          <p:nvPicPr>
            <p:cNvPr id="5" name="Immagine 4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D65D923-6018-C21B-5CD7-70F53E4D63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11119" b="2715"/>
            <a:stretch/>
          </p:blipFill>
          <p:spPr>
            <a:xfrm>
              <a:off x="1016758" y="1533583"/>
              <a:ext cx="11171886" cy="4687470"/>
            </a:xfrm>
            <a:prstGeom prst="rect">
              <a:avLst/>
            </a:prstGeom>
          </p:spPr>
        </p:pic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83BFE9B-518B-F893-4165-CF0DCBF83D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78019" t="99" r="10769" b="2616"/>
            <a:stretch/>
          </p:blipFill>
          <p:spPr>
            <a:xfrm>
              <a:off x="0" y="1533583"/>
              <a:ext cx="1069209" cy="4687470"/>
            </a:xfrm>
            <a:prstGeom prst="rect">
              <a:avLst/>
            </a:prstGeom>
          </p:spPr>
        </p:pic>
      </p:grp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9F34718-2F38-E411-C16E-DDAF2A274F27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072487" y="3129273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19" name="Segnaposto immagine 2">
            <a:extLst>
              <a:ext uri="{FF2B5EF4-FFF2-40B4-BE49-F238E27FC236}">
                <a16:creationId xmlns:a16="http://schemas.microsoft.com/office/drawing/2014/main" id="{D1211754-E85F-2F79-7609-ECA05C60BCE8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4993154" y="2919411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28" name="Segnaposto immagine 2">
            <a:extLst>
              <a:ext uri="{FF2B5EF4-FFF2-40B4-BE49-F238E27FC236}">
                <a16:creationId xmlns:a16="http://schemas.microsoft.com/office/drawing/2014/main" id="{241116C3-17BB-4603-FC86-3BF28CF343EC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5514003" y="1668041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29" name="Segnaposto immagine 2">
            <a:extLst>
              <a:ext uri="{FF2B5EF4-FFF2-40B4-BE49-F238E27FC236}">
                <a16:creationId xmlns:a16="http://schemas.microsoft.com/office/drawing/2014/main" id="{6DAFFBCD-69F2-CEA4-FAB6-247A44B8EFA9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011566" y="2988552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30" name="Segnaposto immagine 2">
            <a:extLst>
              <a:ext uri="{FF2B5EF4-FFF2-40B4-BE49-F238E27FC236}">
                <a16:creationId xmlns:a16="http://schemas.microsoft.com/office/drawing/2014/main" id="{5E88E086-C8C1-DC58-83FE-72BAEA5597E8}"/>
              </a:ext>
            </a:extLst>
          </p:cNvPr>
          <p:cNvSpPr>
            <a:spLocks noGrp="1"/>
          </p:cNvSpPr>
          <p:nvPr>
            <p:ph type="pic" idx="31" hasCustomPrompt="1"/>
          </p:nvPr>
        </p:nvSpPr>
        <p:spPr>
          <a:xfrm>
            <a:off x="7135828" y="2988552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31" name="Segnaposto immagine 2">
            <a:extLst>
              <a:ext uri="{FF2B5EF4-FFF2-40B4-BE49-F238E27FC236}">
                <a16:creationId xmlns:a16="http://schemas.microsoft.com/office/drawing/2014/main" id="{445DF0C1-F822-1168-7584-0DC1951C9DA4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>
            <a:off x="5747547" y="4735089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sp>
        <p:nvSpPr>
          <p:cNvPr id="32" name="Segnaposto immagine 2">
            <a:extLst>
              <a:ext uri="{FF2B5EF4-FFF2-40B4-BE49-F238E27FC236}">
                <a16:creationId xmlns:a16="http://schemas.microsoft.com/office/drawing/2014/main" id="{76FE2192-DB9C-3A48-2FAC-AC6949D6405D}"/>
              </a:ext>
            </a:extLst>
          </p:cNvPr>
          <p:cNvSpPr>
            <a:spLocks noGrp="1"/>
          </p:cNvSpPr>
          <p:nvPr>
            <p:ph type="pic" idx="33" hasCustomPrompt="1"/>
          </p:nvPr>
        </p:nvSpPr>
        <p:spPr>
          <a:xfrm>
            <a:off x="4143718" y="4566133"/>
            <a:ext cx="666161" cy="67515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dirty="0"/>
              <a:t>Image</a:t>
            </a:r>
          </a:p>
        </p:txBody>
      </p:sp>
      <p:pic>
        <p:nvPicPr>
          <p:cNvPr id="6" name="Picture 2" descr="Image result for msc logo">
            <a:extLst>
              <a:ext uri="{FF2B5EF4-FFF2-40B4-BE49-F238E27FC236}">
                <a16:creationId xmlns:a16="http://schemas.microsoft.com/office/drawing/2014/main" id="{BF8C7A83-AFB2-AF0E-C1FF-C83F9CF44B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6438CFD-B9C1-2141-501D-0854E0D3F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9D7D65C-FC78-C484-49B3-BA0BABDE0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74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73DB0-FEDC-5D80-538D-FAF0799F6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19" t="99" r="10769" b="2616"/>
          <a:stretch/>
        </p:blipFill>
        <p:spPr>
          <a:xfrm>
            <a:off x="-18534" y="1430752"/>
            <a:ext cx="12210533" cy="46168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3A9E43B-74A8-DCD6-BF69-E2B520C707D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40637" y="1867770"/>
            <a:ext cx="1869611" cy="189860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3212EE-91C3-6C35-54C7-CDAE63FE4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0" t="42086" r="42254" b="43328"/>
          <a:stretch/>
        </p:blipFill>
        <p:spPr>
          <a:xfrm>
            <a:off x="4800600" y="1440826"/>
            <a:ext cx="7391399" cy="4618208"/>
          </a:xfrm>
          <a:prstGeom prst="rect">
            <a:avLst/>
          </a:prstGeom>
        </p:spPr>
      </p:pic>
      <p:pic>
        <p:nvPicPr>
          <p:cNvPr id="9" name="Picture 2" descr="Image result for msc logo">
            <a:extLst>
              <a:ext uri="{FF2B5EF4-FFF2-40B4-BE49-F238E27FC236}">
                <a16:creationId xmlns:a16="http://schemas.microsoft.com/office/drawing/2014/main" id="{0760D532-4859-9044-D396-F75369C0C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9D5343B-96D3-766E-3423-F39749767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6B39E2B-FA9D-1705-2B6E-FE5A33C38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73DB0-FEDC-5D80-538D-FAF0799F6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19" t="99" r="10769" b="2616"/>
          <a:stretch/>
        </p:blipFill>
        <p:spPr>
          <a:xfrm>
            <a:off x="-18534" y="1430752"/>
            <a:ext cx="12210533" cy="4687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70EB5D0-7A5F-6A62-CC98-F1642972E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8" r="59374" b="22530"/>
          <a:stretch/>
        </p:blipFill>
        <p:spPr>
          <a:xfrm>
            <a:off x="3113903" y="1438854"/>
            <a:ext cx="8353169" cy="4667899"/>
          </a:xfrm>
          <a:prstGeom prst="rect">
            <a:avLst/>
          </a:prstGeom>
        </p:spPr>
      </p:pic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7DFA7E13-D932-CFE1-0C6C-B45C8A72DDB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40637" y="1867770"/>
            <a:ext cx="1869611" cy="189860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6" name="Picture 2" descr="Image result for msc logo">
            <a:extLst>
              <a:ext uri="{FF2B5EF4-FFF2-40B4-BE49-F238E27FC236}">
                <a16:creationId xmlns:a16="http://schemas.microsoft.com/office/drawing/2014/main" id="{ADF930FF-B341-5D71-B2DB-72E27A8333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8E7C2B6-D4E1-1E39-6663-44B2F8F480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C189E78-A111-5FAF-4388-EFB1D3B3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60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SIC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273DB0-FEDC-5D80-538D-FAF0799F6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019" t="99" r="10769" b="2616"/>
          <a:stretch/>
        </p:blipFill>
        <p:spPr>
          <a:xfrm>
            <a:off x="-18534" y="1430752"/>
            <a:ext cx="12210533" cy="46874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494F25-76D1-41F0-B039-F5597F1139E0}"/>
              </a:ext>
            </a:extLst>
          </p:cNvPr>
          <p:cNvSpPr/>
          <p:nvPr userDrawn="1"/>
        </p:nvSpPr>
        <p:spPr>
          <a:xfrm>
            <a:off x="2" y="484973"/>
            <a:ext cx="423863" cy="158200"/>
          </a:xfrm>
          <a:prstGeom prst="rect">
            <a:avLst/>
          </a:prstGeom>
          <a:solidFill>
            <a:srgbClr val="79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23A9E43B-74A8-DCD6-BF69-E2B520C707D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40637" y="1837953"/>
            <a:ext cx="1869611" cy="189860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5F8E20-47A7-65EC-FECD-7345BCC0B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53161" r="64936" b="30865"/>
          <a:stretch/>
        </p:blipFill>
        <p:spPr>
          <a:xfrm>
            <a:off x="1969059" y="1430752"/>
            <a:ext cx="10411917" cy="4676001"/>
          </a:xfrm>
          <a:prstGeom prst="rect">
            <a:avLst/>
          </a:prstGeom>
        </p:spPr>
      </p:pic>
      <p:pic>
        <p:nvPicPr>
          <p:cNvPr id="10" name="Picture 2" descr="Image result for msc logo">
            <a:extLst>
              <a:ext uri="{FF2B5EF4-FFF2-40B4-BE49-F238E27FC236}">
                <a16:creationId xmlns:a16="http://schemas.microsoft.com/office/drawing/2014/main" id="{DDBE882E-0868-A79F-790C-4A2E7CDFF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02" y="6126053"/>
            <a:ext cx="960269" cy="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FB0C738-E3C8-2F53-0AF4-431EC2CBD4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3" y="218469"/>
            <a:ext cx="586739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b="0" i="0">
                <a:solidFill>
                  <a:schemeClr val="tx2">
                    <a:lumMod val="60000"/>
                    <a:lumOff val="40000"/>
                  </a:schemeClr>
                </a:solidFill>
                <a:latin typeface="Pangea" panose="020B0504000000000000" pitchFamily="34" charset="0"/>
                <a:ea typeface="Pangea" panose="020B0504000000000000" pitchFamily="34" charset="0"/>
                <a:cs typeface="Pangea" panose="020B0504000000000000" pitchFamily="34" charset="0"/>
              </a:defRPr>
            </a:lvl1pPr>
            <a:lvl2pPr marL="457189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914377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566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1828754" indent="0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TRACKER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7E7B52A-65E5-2603-84E3-9E40FF352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" y="405467"/>
            <a:ext cx="11179172" cy="3899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0">
                <a:latin typeface="Pangea" panose="020B0504000000000000" pitchFamily="34" charset="0"/>
                <a:ea typeface="Pangea" panose="020B0504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19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879F8-7633-485D-B26B-AB9480FA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3" y="365126"/>
            <a:ext cx="11142660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2C7ACC-ACCF-4FEE-A236-C738B5ED7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2" y="6303128"/>
            <a:ext cx="8064497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3B68713-E136-697A-709E-8C3FE286B135}"/>
              </a:ext>
            </a:extLst>
          </p:cNvPr>
          <p:cNvSpPr txBox="1">
            <a:spLocks/>
          </p:cNvSpPr>
          <p:nvPr userDrawn="1"/>
        </p:nvSpPr>
        <p:spPr>
          <a:xfrm>
            <a:off x="11732751" y="6633029"/>
            <a:ext cx="459249" cy="2249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5D77248-F92F-47C9-97FD-9CF7B39594FC}" type="slidenum">
              <a:rPr lang="en-GB" sz="800" smtClean="0">
                <a:latin typeface="Pangea" panose="020B0504000000000000" pitchFamily="34" charset="0"/>
                <a:ea typeface="Pangea" panose="020B0504000000000000" pitchFamily="34" charset="0"/>
              </a:rPr>
              <a:pPr algn="ctr">
                <a:defRPr/>
              </a:pPr>
              <a:t>‹#›</a:t>
            </a:fld>
            <a:endParaRPr lang="en-GB" sz="800" dirty="0">
              <a:latin typeface="Pangea" panose="020B0504000000000000" pitchFamily="34" charset="0"/>
              <a:ea typeface="Pangea" panose="020B0504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1A6AF-1626-8EF8-065F-C393651A261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90375" y="6736080"/>
            <a:ext cx="6778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8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MSC - Internal  </a:t>
            </a:r>
          </a:p>
        </p:txBody>
      </p:sp>
    </p:spTree>
    <p:extLst>
      <p:ext uri="{BB962C8B-B14F-4D97-AF65-F5344CB8AC3E}">
        <p14:creationId xmlns:p14="http://schemas.microsoft.com/office/powerpoint/2010/main" val="11653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709" r:id="rId3"/>
    <p:sldLayoutId id="2147483703" r:id="rId4"/>
    <p:sldLayoutId id="2147483698" r:id="rId5"/>
    <p:sldLayoutId id="2147483708" r:id="rId6"/>
    <p:sldLayoutId id="2147483702" r:id="rId7"/>
    <p:sldLayoutId id="2147483700" r:id="rId8"/>
    <p:sldLayoutId id="2147483704" r:id="rId9"/>
    <p:sldLayoutId id="2147483701" r:id="rId10"/>
    <p:sldLayoutId id="2147483705" r:id="rId11"/>
    <p:sldLayoutId id="2147483706" r:id="rId12"/>
    <p:sldLayoutId id="2147483707" r:id="rId13"/>
    <p:sldLayoutId id="2147483677" r:id="rId14"/>
    <p:sldLayoutId id="2147483690" r:id="rId15"/>
    <p:sldLayoutId id="2147483691" r:id="rId16"/>
    <p:sldLayoutId id="2147483663" r:id="rId17"/>
    <p:sldLayoutId id="2147483692" r:id="rId18"/>
    <p:sldLayoutId id="2147483684" r:id="rId19"/>
    <p:sldLayoutId id="2147483682" r:id="rId20"/>
    <p:sldLayoutId id="2147483685" r:id="rId21"/>
    <p:sldLayoutId id="2147483686" r:id="rId22"/>
    <p:sldLayoutId id="2147483687" r:id="rId23"/>
    <p:sldLayoutId id="2147483693" r:id="rId24"/>
    <p:sldLayoutId id="2147483694" r:id="rId25"/>
    <p:sldLayoutId id="2147483695" r:id="rId26"/>
    <p:sldLayoutId id="2147483688" r:id="rId27"/>
    <p:sldLayoutId id="2147483689" r:id="rId28"/>
    <p:sldLayoutId id="2147483679" r:id="rId29"/>
    <p:sldLayoutId id="2147483680" r:id="rId30"/>
    <p:sldLayoutId id="2147483681" r:id="rId31"/>
    <p:sldLayoutId id="2147483696" r:id="rId3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0033"/>
          </a:solidFill>
          <a:latin typeface="Pangea" panose="020B0504000000000000" pitchFamily="34" charset="0"/>
          <a:ea typeface="Pangea" panose="020B0504000000000000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417513" algn="l" defTabSz="914377" rtl="0" eaLnBrk="1" latinLnBrk="0" hangingPunct="1">
        <a:lnSpc>
          <a:spcPct val="90000"/>
        </a:lnSpc>
        <a:spcBef>
          <a:spcPts val="500"/>
        </a:spcBef>
        <a:buFontTx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1894AA-7A6E-4CE6-9490-57E2C585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3692"/>
            <a:ext cx="12191999" cy="1218795"/>
          </a:xfrm>
        </p:spPr>
        <p:txBody>
          <a:bodyPr/>
          <a:lstStyle/>
          <a:p>
            <a:r>
              <a:rPr lang="en-US" dirty="0"/>
              <a:t>WEB CHECK-IN REVIEW</a:t>
            </a:r>
            <a:br>
              <a:rPr lang="en-US" dirty="0"/>
            </a:br>
            <a:r>
              <a:rPr lang="en-US" dirty="0"/>
              <a:t> NEW DIGITAL EMBARKATION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3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DOCUMENT – B2B SUCCESS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59670-7698-5113-DF12-D37BAF16089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58" y="1077366"/>
            <a:ext cx="61200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C31F98-C134-4445-3838-4C8B26016897}"/>
              </a:ext>
            </a:extLst>
          </p:cNvPr>
          <p:cNvSpPr txBox="1"/>
          <p:nvPr/>
        </p:nvSpPr>
        <p:spPr>
          <a:xfrm>
            <a:off x="533403" y="1149790"/>
            <a:ext cx="4934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The travel documents will not be shown in the dashboard after the web check-in is completed (except for USA and CAN).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dirty="0">
                <a:latin typeface="Pangea" panose="020B0504000000000000"/>
              </a:rPr>
              <a:t>For B2B guest a message to contact the travel agency to request the ticket is displayed.</a:t>
            </a:r>
            <a:endParaRPr lang="it-IT" dirty="0">
              <a:latin typeface="Pangea" panose="020B05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688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DOCUMENT – B2B SUCCESS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31F98-C134-4445-3838-4C8B26016897}"/>
              </a:ext>
            </a:extLst>
          </p:cNvPr>
          <p:cNvSpPr txBox="1"/>
          <p:nvPr/>
        </p:nvSpPr>
        <p:spPr>
          <a:xfrm>
            <a:off x="533403" y="1149790"/>
            <a:ext cx="49348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all passengers who have completed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WCI through website or MSC4ME app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MSC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Cruise Ready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logo will be shown on the e-ticket (pls see Attachment)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Logo functionality has been released for e-tickets issued starting from 20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September.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next phases of the new Embarkation process, passengers holding an e-ticket with the Logo will benefit from a smoother embarkation process compared to those who have not completed the WCI – please note that for the time being, no priority lane is arranged at check-in.</a:t>
            </a:r>
          </a:p>
          <a:p>
            <a:endParaRPr lang="it-IT" dirty="0">
              <a:latin typeface="Pangea" panose="020B050400000000000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C7B92-FD00-1E7C-CA69-DB77E3CD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17" y="690465"/>
            <a:ext cx="4993694" cy="64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1894AA-7A6E-4CE6-9490-57E2C585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3089"/>
            <a:ext cx="12191999" cy="609398"/>
          </a:xfrm>
        </p:spPr>
        <p:txBody>
          <a:bodyPr/>
          <a:lstStyle/>
          <a:p>
            <a:r>
              <a:rPr lang="en-US" dirty="0"/>
              <a:t>THANK YOU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69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LOG-IN TO BE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11244-05C5-0DE0-4385-43621F675BE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0847" y="795446"/>
            <a:ext cx="61200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BB812-D120-5FA2-1BB4-F72EE7BD3508}"/>
              </a:ext>
            </a:extLst>
          </p:cNvPr>
          <p:cNvSpPr txBox="1"/>
          <p:nvPr/>
        </p:nvSpPr>
        <p:spPr>
          <a:xfrm>
            <a:off x="727120" y="1305341"/>
            <a:ext cx="5033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Access to Web Check-in is possible with:</a:t>
            </a:r>
          </a:p>
          <a:p>
            <a:r>
              <a:rPr lang="en-US" b="1" dirty="0">
                <a:latin typeface="Pangea" panose="020B0504000000000000"/>
              </a:rPr>
              <a:t>Booking nr – Name – </a:t>
            </a:r>
            <a:r>
              <a:rPr lang="en-US" b="1" dirty="0" err="1">
                <a:latin typeface="Pangea" panose="020B0504000000000000"/>
              </a:rPr>
              <a:t>Lastname</a:t>
            </a:r>
            <a:r>
              <a:rPr lang="en-US" b="1" dirty="0">
                <a:latin typeface="Pangea" panose="020B0504000000000000"/>
              </a:rPr>
              <a:t> </a:t>
            </a:r>
          </a:p>
          <a:p>
            <a:r>
              <a:rPr lang="en-US" dirty="0">
                <a:latin typeface="Pangea" panose="020B0504000000000000"/>
              </a:rPr>
              <a:t>or</a:t>
            </a:r>
          </a:p>
          <a:p>
            <a:r>
              <a:rPr lang="en-US" b="1" dirty="0">
                <a:latin typeface="Pangea" panose="020B0504000000000000"/>
              </a:rPr>
              <a:t>My MSC credential </a:t>
            </a:r>
            <a:r>
              <a:rPr lang="en-US" dirty="0">
                <a:latin typeface="Pangea" panose="020B0504000000000000"/>
              </a:rPr>
              <a:t>(username – password)</a:t>
            </a:r>
          </a:p>
          <a:p>
            <a:endParaRPr lang="en-US" dirty="0">
              <a:latin typeface="Pangea" panose="020B0504000000000000"/>
            </a:endParaRPr>
          </a:p>
          <a:p>
            <a:endParaRPr lang="en-US" dirty="0">
              <a:latin typeface="Pangea" panose="020B0504000000000000"/>
            </a:endParaRPr>
          </a:p>
          <a:p>
            <a:r>
              <a:rPr lang="en-US" u="sng" dirty="0">
                <a:latin typeface="Pangea" panose="020B0504000000000000"/>
              </a:rPr>
              <a:t>Notes</a:t>
            </a:r>
            <a:r>
              <a:rPr lang="en-US" dirty="0">
                <a:latin typeface="Pangea" panose="020B050400000000000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Customer can access the web check-in  </a:t>
            </a:r>
            <a:r>
              <a:rPr lang="en-US" b="1" dirty="0">
                <a:latin typeface="Pangea" panose="020B0504000000000000"/>
              </a:rPr>
              <a:t>from 30 days up to 24hrs</a:t>
            </a:r>
            <a:r>
              <a:rPr lang="en-US" dirty="0">
                <a:latin typeface="Pangea" panose="020B0504000000000000"/>
              </a:rPr>
              <a:t> before the cruise departure date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latin typeface="Pangea" panose="020B0504000000000000"/>
              </a:rPr>
              <a:t>Minors</a:t>
            </a:r>
            <a:r>
              <a:rPr lang="it-IT" dirty="0">
                <a:latin typeface="Pangea" panose="020B0504000000000000"/>
              </a:rPr>
              <a:t> </a:t>
            </a:r>
            <a:r>
              <a:rPr lang="it-IT" dirty="0" err="1">
                <a:latin typeface="Pangea" panose="020B0504000000000000"/>
              </a:rPr>
              <a:t>cannot</a:t>
            </a:r>
            <a:r>
              <a:rPr lang="it-IT" dirty="0">
                <a:latin typeface="Pangea" panose="020B0504000000000000"/>
              </a:rPr>
              <a:t> access the web check-in with </a:t>
            </a:r>
            <a:r>
              <a:rPr lang="it-IT" dirty="0" err="1">
                <a:latin typeface="Pangea" panose="020B0504000000000000"/>
              </a:rPr>
              <a:t>their</a:t>
            </a:r>
            <a:r>
              <a:rPr lang="it-IT" dirty="0">
                <a:latin typeface="Pangea" panose="020B0504000000000000"/>
              </a:rPr>
              <a:t> data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Pangea" panose="020B0504000000000000"/>
              </a:rPr>
              <a:t>Web check-in can be </a:t>
            </a:r>
            <a:r>
              <a:rPr lang="it-IT" dirty="0" err="1">
                <a:latin typeface="Pangea" panose="020B0504000000000000"/>
              </a:rPr>
              <a:t>performed</a:t>
            </a:r>
            <a:r>
              <a:rPr lang="it-IT" dirty="0">
                <a:latin typeface="Pangea" panose="020B0504000000000000"/>
              </a:rPr>
              <a:t> </a:t>
            </a:r>
            <a:r>
              <a:rPr lang="it-IT" b="1" dirty="0">
                <a:latin typeface="Pangea" panose="020B0504000000000000"/>
              </a:rPr>
              <a:t>per </a:t>
            </a:r>
            <a:r>
              <a:rPr lang="it-IT" b="1" dirty="0" err="1">
                <a:latin typeface="Pangea" panose="020B0504000000000000"/>
              </a:rPr>
              <a:t>cabin</a:t>
            </a:r>
            <a:endParaRPr lang="it-IT" b="1" dirty="0">
              <a:latin typeface="Pangea" panose="020B05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806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CHECKIN ACCESS – INFORMATIVE POP-UP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FB788-86C2-0546-289D-C38E1063D5A3}"/>
              </a:ext>
            </a:extLst>
          </p:cNvPr>
          <p:cNvSpPr txBox="1"/>
          <p:nvPr/>
        </p:nvSpPr>
        <p:spPr>
          <a:xfrm>
            <a:off x="298271" y="1594100"/>
            <a:ext cx="491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An informative pop-up can be enabled with specific/important messages to be communicated</a:t>
            </a:r>
          </a:p>
          <a:p>
            <a:r>
              <a:rPr lang="en-US" dirty="0">
                <a:latin typeface="Pangea" panose="020B0504000000000000"/>
              </a:rPr>
              <a:t>to guests before performing the web check-in.  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u="sng" dirty="0">
                <a:latin typeface="Pangea" panose="020B0504000000000000"/>
              </a:rPr>
              <a:t>Notes</a:t>
            </a:r>
            <a:r>
              <a:rPr lang="en-US" dirty="0">
                <a:latin typeface="Pangea" panose="020B0504000000000000"/>
              </a:rPr>
              <a:t>: the pop-up functionality has been released but it is still DISABLED. </a:t>
            </a:r>
          </a:p>
          <a:p>
            <a:r>
              <a:rPr lang="en-US" dirty="0">
                <a:latin typeface="Pangea" panose="020B0504000000000000"/>
              </a:rPr>
              <a:t>It can be enabled upon request by Local web content specialists</a:t>
            </a:r>
            <a:endParaRPr lang="it-IT" dirty="0">
              <a:latin typeface="Pangea" panose="020B0504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B1F56-24BF-A2E3-1B0E-7DF6ACC4B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21" r="25916"/>
          <a:stretch/>
        </p:blipFill>
        <p:spPr>
          <a:xfrm>
            <a:off x="5543438" y="1206157"/>
            <a:ext cx="616913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– PASSENGER SELECTION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E874F-E011-44F8-7134-F1F9EC0B84CE}"/>
              </a:ext>
            </a:extLst>
          </p:cNvPr>
          <p:cNvSpPr txBox="1"/>
          <p:nvPr/>
        </p:nvSpPr>
        <p:spPr>
          <a:xfrm>
            <a:off x="379842" y="1335199"/>
            <a:ext cx="5033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After logging in all the passengers to check-in are displayed. Two possible actions:</a:t>
            </a:r>
          </a:p>
          <a:p>
            <a:endParaRPr lang="en-US" dirty="0">
              <a:latin typeface="Pangea" panose="020B050400000000000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Start the web check-in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Edit info (if the web check-in has already been performed)</a:t>
            </a:r>
          </a:p>
          <a:p>
            <a:pPr marL="285750" indent="-285750">
              <a:buFontTx/>
              <a:buChar char="-"/>
            </a:pPr>
            <a:endParaRPr lang="en-US" dirty="0">
              <a:latin typeface="Pangea" panose="020B0504000000000000"/>
            </a:endParaRPr>
          </a:p>
          <a:p>
            <a:r>
              <a:rPr lang="en-US" u="sng" dirty="0">
                <a:latin typeface="Pangea" panose="020B0504000000000000"/>
              </a:rPr>
              <a:t>Notes</a:t>
            </a:r>
            <a:r>
              <a:rPr lang="en-US" dirty="0">
                <a:latin typeface="Pangea" panose="020B050400000000000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web check-in can be performed separately by each customer sharing the same cabin;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check-in will be shown as </a:t>
            </a:r>
            <a:r>
              <a:rPr lang="en-US" u="sng" dirty="0">
                <a:latin typeface="Pangea" panose="020B0504000000000000"/>
              </a:rPr>
              <a:t>completed</a:t>
            </a:r>
            <a:r>
              <a:rPr lang="en-US" dirty="0">
                <a:latin typeface="Pangea" panose="020B0504000000000000"/>
              </a:rPr>
              <a:t> when all customers in the cabin have completed the flow;</a:t>
            </a:r>
          </a:p>
          <a:p>
            <a:endParaRPr lang="en-US" dirty="0">
              <a:latin typeface="Pangea" panose="020B050400000000000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D7514-D06E-F9D9-BCCF-3A2327F50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1" r="12411"/>
          <a:stretch/>
        </p:blipFill>
        <p:spPr>
          <a:xfrm>
            <a:off x="5809321" y="1335199"/>
            <a:ext cx="6002837" cy="40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– PASSENGER SELECTION – PROGRESS BAR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FB342-A723-728F-4D94-9ECFFAF392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16" y="1052533"/>
            <a:ext cx="61200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A6DD4-33D7-00D8-0B7F-425D6348AFFC}"/>
              </a:ext>
            </a:extLst>
          </p:cNvPr>
          <p:cNvSpPr txBox="1"/>
          <p:nvPr/>
        </p:nvSpPr>
        <p:spPr>
          <a:xfrm>
            <a:off x="533403" y="1602463"/>
            <a:ext cx="46542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ngea" panose="020B0504000000000000"/>
              </a:rPr>
              <a:t>NEW!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A progress bar will info about the status of the web check-in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A count of the passengers checked-in  will be displayed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Pangea" panose="020B0504000000000000"/>
              </a:rPr>
              <a:t>Every time a  single step is completed it will be colored in green with a flag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46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CHECK-IN STEPS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14E95-1D9C-D99E-1023-89078430EB6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05" y="964949"/>
            <a:ext cx="61200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45F5FF-9730-67A5-2AF4-748B37F48617}"/>
              </a:ext>
            </a:extLst>
          </p:cNvPr>
          <p:cNvSpPr txBox="1"/>
          <p:nvPr/>
        </p:nvSpPr>
        <p:spPr>
          <a:xfrm>
            <a:off x="388894" y="1379579"/>
            <a:ext cx="4914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Web check-in will consist of 3 steps: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Personal data: </a:t>
            </a:r>
            <a:r>
              <a:rPr lang="en-US" dirty="0">
                <a:latin typeface="Pangea" panose="020B0504000000000000"/>
              </a:rPr>
              <a:t>where all the personal information (passport, contacts, emergency contact) have to be filled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Embarkation info: </a:t>
            </a:r>
            <a:r>
              <a:rPr lang="en-US" dirty="0">
                <a:latin typeface="Pangea" panose="020B0504000000000000"/>
              </a:rPr>
              <a:t>in this section it will be collected all the information related with the embarkation day: travel with, </a:t>
            </a:r>
            <a:r>
              <a:rPr lang="en-US" b="1" dirty="0">
                <a:solidFill>
                  <a:srgbClr val="FF0000"/>
                </a:solidFill>
                <a:latin typeface="Pangea" panose="020B0504000000000000"/>
              </a:rPr>
              <a:t>security picture</a:t>
            </a:r>
            <a:r>
              <a:rPr lang="en-US" dirty="0">
                <a:solidFill>
                  <a:srgbClr val="FF0000"/>
                </a:solidFill>
                <a:latin typeface="Pangea" panose="020B050400000000000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Pangea" panose="020B0504000000000000"/>
              </a:rPr>
              <a:t>embarkation time slot</a:t>
            </a:r>
            <a:r>
              <a:rPr lang="en-US" dirty="0">
                <a:latin typeface="Pangea" panose="020B0504000000000000"/>
              </a:rPr>
              <a:t>)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Credit card: </a:t>
            </a:r>
            <a:r>
              <a:rPr lang="en-US" dirty="0">
                <a:latin typeface="Pangea" panose="020B0504000000000000"/>
              </a:rPr>
              <a:t>an optional possibility to link the credit card for onboard expenses to one customer or all customers in cabin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082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DATA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7FCD494E-02DC-1E62-AFE1-F26B11CB79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97" y="729000"/>
            <a:ext cx="61200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E02FD-758E-0289-B82E-503DF6EB98A9}"/>
              </a:ext>
            </a:extLst>
          </p:cNvPr>
          <p:cNvSpPr txBox="1"/>
          <p:nvPr/>
        </p:nvSpPr>
        <p:spPr>
          <a:xfrm>
            <a:off x="533403" y="1195058"/>
            <a:ext cx="4572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Personal data section is organized in 3 areas:</a:t>
            </a:r>
          </a:p>
          <a:p>
            <a:endParaRPr lang="en-US" b="1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Personal information </a:t>
            </a:r>
            <a:r>
              <a:rPr lang="en-US" dirty="0">
                <a:latin typeface="Pangea" panose="020B0504000000000000"/>
              </a:rPr>
              <a:t>to collect passport information, customer contact (email, phone) 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Address information </a:t>
            </a:r>
            <a:r>
              <a:rPr lang="en-US" dirty="0">
                <a:latin typeface="Pangea" panose="020B0504000000000000"/>
              </a:rPr>
              <a:t>to collect customer address information</a:t>
            </a:r>
          </a:p>
          <a:p>
            <a:endParaRPr lang="en-US" b="1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Emergency contact </a:t>
            </a:r>
            <a:r>
              <a:rPr lang="en-US" dirty="0">
                <a:latin typeface="Pangea" panose="020B0504000000000000"/>
              </a:rPr>
              <a:t>to collect the information of a relative/friend to be contacted in case of emergency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dirty="0">
                <a:latin typeface="Pangea" panose="020B0504000000000000"/>
              </a:rPr>
              <a:t>All personal data are mandatory: if some fields are left blank customers </a:t>
            </a:r>
            <a:r>
              <a:rPr lang="en-US" u="sng" dirty="0">
                <a:latin typeface="Pangea" panose="020B0504000000000000"/>
              </a:rPr>
              <a:t>will not be allowed to go ahead</a:t>
            </a:r>
            <a:r>
              <a:rPr lang="en-US" dirty="0">
                <a:latin typeface="Pangea" panose="020B0504000000000000"/>
              </a:rPr>
              <a:t> to the next step;</a:t>
            </a:r>
          </a:p>
          <a:p>
            <a:endParaRPr lang="it-IT" dirty="0">
              <a:latin typeface="Pangea" panose="020B05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8939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EMBARKATION INFO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4E517-5D3C-B9BD-529F-1D11BEA97C93}"/>
              </a:ext>
            </a:extLst>
          </p:cNvPr>
          <p:cNvSpPr txBox="1"/>
          <p:nvPr/>
        </p:nvSpPr>
        <p:spPr>
          <a:xfrm>
            <a:off x="377378" y="906953"/>
            <a:ext cx="4572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Embarkation info section consists of 3 areas:</a:t>
            </a:r>
          </a:p>
          <a:p>
            <a:endParaRPr lang="en-US" b="1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Embarkation time-slot </a:t>
            </a:r>
            <a:r>
              <a:rPr lang="en-US" dirty="0">
                <a:latin typeface="Pangea" panose="020B0504000000000000"/>
              </a:rPr>
              <a:t>pre-assigned to customers.</a:t>
            </a:r>
          </a:p>
          <a:p>
            <a:r>
              <a:rPr lang="en-US" dirty="0">
                <a:latin typeface="Pangea" panose="020B0504000000000000"/>
              </a:rPr>
              <a:t>If alternative slots are available, customers will be able to change the slot. </a:t>
            </a:r>
          </a:p>
          <a:p>
            <a:r>
              <a:rPr lang="en-US" b="1" dirty="0">
                <a:latin typeface="Pangea" panose="020B0504000000000000"/>
              </a:rPr>
              <a:t>!!! Important</a:t>
            </a:r>
            <a:r>
              <a:rPr lang="en-US" dirty="0">
                <a:latin typeface="Pangea" panose="020B0504000000000000"/>
              </a:rPr>
              <a:t>:</a:t>
            </a:r>
            <a:r>
              <a:rPr lang="en-US" dirty="0">
                <a:solidFill>
                  <a:srgbClr val="FF0000"/>
                </a:solidFill>
                <a:latin typeface="Pangea" panose="020B0504000000000000"/>
              </a:rPr>
              <a:t> </a:t>
            </a:r>
            <a:r>
              <a:rPr lang="en-US" dirty="0">
                <a:latin typeface="Pangea" panose="020B0504000000000000"/>
              </a:rPr>
              <a:t>only primary guest can change the slot.</a:t>
            </a:r>
          </a:p>
          <a:p>
            <a:r>
              <a:rPr lang="en-US" dirty="0">
                <a:latin typeface="Pangea" panose="020B0504000000000000"/>
              </a:rPr>
              <a:t>In case there are no alternative slots available, the drop down menu will not be selectable;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Travel with: </a:t>
            </a:r>
            <a:r>
              <a:rPr lang="en-US" dirty="0">
                <a:latin typeface="Pangea" panose="020B0504000000000000"/>
              </a:rPr>
              <a:t>to link one or more booking that will travel together and have the same dinner table assigned. The </a:t>
            </a:r>
            <a:r>
              <a:rPr lang="en-US" u="sng" dirty="0">
                <a:latin typeface="Pangea" panose="020B0504000000000000"/>
              </a:rPr>
              <a:t>service is confirmed once onboard</a:t>
            </a:r>
            <a:r>
              <a:rPr lang="en-US" dirty="0">
                <a:latin typeface="Pangea" panose="020B0504000000000000"/>
              </a:rPr>
              <a:t>.</a:t>
            </a:r>
          </a:p>
          <a:p>
            <a:endParaRPr lang="en-US" b="1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Security picture </a:t>
            </a:r>
            <a:r>
              <a:rPr lang="en-US" dirty="0">
                <a:latin typeface="Pangea" panose="020B0504000000000000"/>
              </a:rPr>
              <a:t>to be used during the embarkation process.</a:t>
            </a:r>
          </a:p>
          <a:p>
            <a:r>
              <a:rPr lang="en-US" b="1" dirty="0">
                <a:latin typeface="Pangea" panose="020B0504000000000000"/>
              </a:rPr>
              <a:t>!!! Important</a:t>
            </a:r>
            <a:r>
              <a:rPr lang="en-US" u="sng" dirty="0">
                <a:latin typeface="Pangea" panose="020B0504000000000000"/>
              </a:rPr>
              <a:t>: it is now mandatory for all the guests in cabin.</a:t>
            </a:r>
            <a:endParaRPr lang="it-IT" u="sng" dirty="0">
              <a:latin typeface="Pangea" panose="020B050400000000000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871A6-91FD-3284-014A-03A54FBC11E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75" y="795446"/>
            <a:ext cx="61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133A0-5F28-D3C9-E338-5800FAB0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REGISTRATION – </a:t>
            </a:r>
            <a:r>
              <a:rPr lang="en-US" b="1" dirty="0">
                <a:solidFill>
                  <a:srgbClr val="FF0000"/>
                </a:solidFill>
              </a:rPr>
              <a:t>NEW!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3BF43-8A39-2B61-B80D-11140509EA1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5519" r="14530"/>
          <a:stretch/>
        </p:blipFill>
        <p:spPr>
          <a:xfrm>
            <a:off x="5758765" y="989156"/>
            <a:ext cx="61200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E5BBDA-0691-7AD6-575C-917A1A3A8B7A}"/>
              </a:ext>
            </a:extLst>
          </p:cNvPr>
          <p:cNvSpPr txBox="1"/>
          <p:nvPr/>
        </p:nvSpPr>
        <p:spPr>
          <a:xfrm>
            <a:off x="313235" y="989156"/>
            <a:ext cx="4944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ngea" panose="020B0504000000000000"/>
              </a:rPr>
              <a:t>Credit card section is now displayed </a:t>
            </a:r>
          </a:p>
          <a:p>
            <a:r>
              <a:rPr lang="en-US" dirty="0">
                <a:latin typeface="Pangea" panose="020B0504000000000000"/>
              </a:rPr>
              <a:t>to all customers that access the Web Check-in with either Booking nr/Name/Last name or My MSC credential.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dirty="0">
                <a:latin typeface="Pangea" panose="020B0504000000000000"/>
              </a:rPr>
              <a:t>- credit card can be linked even to the other guests sharing the same cabin;</a:t>
            </a:r>
          </a:p>
          <a:p>
            <a:endParaRPr lang="en-US" b="1" dirty="0">
              <a:latin typeface="Pangea" panose="020B0504000000000000"/>
            </a:endParaRPr>
          </a:p>
          <a:p>
            <a:r>
              <a:rPr lang="en-US" dirty="0">
                <a:latin typeface="Pangea" panose="020B0504000000000000"/>
              </a:rPr>
              <a:t>- Credit card registration process is only for onboard expenses and not for pre-paid packages purchase.</a:t>
            </a:r>
          </a:p>
          <a:p>
            <a:endParaRPr lang="en-US" dirty="0">
              <a:latin typeface="Pangea" panose="020B0504000000000000"/>
            </a:endParaRPr>
          </a:p>
          <a:p>
            <a:r>
              <a:rPr lang="en-US" b="1" dirty="0">
                <a:latin typeface="Pangea" panose="020B0504000000000000"/>
              </a:rPr>
              <a:t>!!! Important:</a:t>
            </a:r>
          </a:p>
          <a:p>
            <a:r>
              <a:rPr lang="en-US" u="sng" dirty="0">
                <a:latin typeface="Pangea" panose="020B0504000000000000"/>
              </a:rPr>
              <a:t>Credit card registration is not mandatory</a:t>
            </a:r>
            <a:r>
              <a:rPr lang="en-US" dirty="0">
                <a:latin typeface="Pangea" panose="020B0504000000000000"/>
              </a:rPr>
              <a:t>.</a:t>
            </a:r>
          </a:p>
          <a:p>
            <a:r>
              <a:rPr lang="en-US" dirty="0">
                <a:latin typeface="Pangea" panose="020B0504000000000000"/>
              </a:rPr>
              <a:t>Once the credit card is linked cannot be removed. A dedicated pop-up will inform customers.</a:t>
            </a:r>
          </a:p>
        </p:txBody>
      </p:sp>
    </p:spTree>
    <p:extLst>
      <p:ext uri="{BB962C8B-B14F-4D97-AF65-F5344CB8AC3E}">
        <p14:creationId xmlns:p14="http://schemas.microsoft.com/office/powerpoint/2010/main" val="3690942958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LID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9CCFF2"/>
      </a:lt2>
      <a:accent1>
        <a:srgbClr val="000033"/>
      </a:accent1>
      <a:accent2>
        <a:srgbClr val="007FC5"/>
      </a:accent2>
      <a:accent3>
        <a:srgbClr val="8C99B3"/>
      </a:accent3>
      <a:accent4>
        <a:srgbClr val="FD4F00"/>
      </a:accent4>
      <a:accent5>
        <a:srgbClr val="011E41"/>
      </a:accent5>
      <a:accent6>
        <a:srgbClr val="44546A"/>
      </a:accent6>
      <a:hlink>
        <a:srgbClr val="0563C1"/>
      </a:hlink>
      <a:folHlink>
        <a:srgbClr val="954F72"/>
      </a:folHlink>
    </a:clrScheme>
    <a:fontScheme name="Custom 3">
      <a:majorFont>
        <a:latin typeface="Georgi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  <a:prstDash val="solid"/>
          <a:headEnd type="none" w="med" len="med"/>
          <a:tailEnd type="triangle" w="med" len="med"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1600" dirty="0">
            <a:solidFill>
              <a:schemeClr val="tx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7af3b7-38ce-4849-809f-ac1702a8d8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1CEBF785C134BADEAAD534DE70B4C" ma:contentTypeVersion="15" ma:contentTypeDescription="Create a new document." ma:contentTypeScope="" ma:versionID="bd1fbab7e73a4eacb6aacaa8ccdf1f67">
  <xsd:schema xmlns:xsd="http://www.w3.org/2001/XMLSchema" xmlns:xs="http://www.w3.org/2001/XMLSchema" xmlns:p="http://schemas.microsoft.com/office/2006/metadata/properties" xmlns:ns3="585acbcd-3d42-48d5-a200-1e859c3047d5" xmlns:ns4="e97af3b7-38ce-4849-809f-ac1702a8d86f" targetNamespace="http://schemas.microsoft.com/office/2006/metadata/properties" ma:root="true" ma:fieldsID="7da790567dd08b5740e585c762cf2462" ns3:_="" ns4:_="">
    <xsd:import namespace="585acbcd-3d42-48d5-a200-1e859c3047d5"/>
    <xsd:import namespace="e97af3b7-38ce-4849-809f-ac1702a8d86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acbcd-3d42-48d5-a200-1e859c304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af3b7-38ce-4849-809f-ac1702a8d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7DC36-4754-489A-BA6B-0A2356C686F8}">
  <ds:schemaRefs>
    <ds:schemaRef ds:uri="http://purl.org/dc/elements/1.1/"/>
    <ds:schemaRef ds:uri="http://schemas.microsoft.com/office/2006/metadata/properties"/>
    <ds:schemaRef ds:uri="e97af3b7-38ce-4849-809f-ac1702a8d86f"/>
    <ds:schemaRef ds:uri="http://purl.org/dc/terms/"/>
    <ds:schemaRef ds:uri="http://schemas.microsoft.com/office/2006/documentManagement/types"/>
    <ds:schemaRef ds:uri="http://purl.org/dc/dcmitype/"/>
    <ds:schemaRef ds:uri="585acbcd-3d42-48d5-a200-1e859c3047d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F633BE-9FBE-4B4F-BFFB-6C413791E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E8D5B0-D90F-4EEA-AA07-630A17823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acbcd-3d42-48d5-a200-1e859c3047d5"/>
    <ds:schemaRef ds:uri="e97af3b7-38ce-4849-809f-ac1702a8d8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770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Open Sans</vt:lpstr>
      <vt:lpstr>Pangea</vt:lpstr>
      <vt:lpstr>MAIN SLIDE</vt:lpstr>
      <vt:lpstr>WEB CHECK-IN REVIEW  NEW DIGITAL EMBARKATION</vt:lpstr>
      <vt:lpstr>LOG-IN TO BE</vt:lpstr>
      <vt:lpstr>WEB CHECKIN ACCESS – INFORMATIVE POP-UP – NEW!</vt:lpstr>
      <vt:lpstr>DASHBOARD – PASSENGER SELECTION – NEW!</vt:lpstr>
      <vt:lpstr>DASHBOARD – PASSENGER SELECTION – PROGRESS BAR – NEW!</vt:lpstr>
      <vt:lpstr>WEB CHECK-IN STEPS – NEW!</vt:lpstr>
      <vt:lpstr>PERSONAL DATA – NEW!</vt:lpstr>
      <vt:lpstr>EMBARKATION INFO – NEW!</vt:lpstr>
      <vt:lpstr>CREDIT CARD REGISTRATION – NEW!</vt:lpstr>
      <vt:lpstr>TRAVEL DOCUMENT – B2B SUCCESS – NEW!</vt:lpstr>
      <vt:lpstr>TRAVEL DOCUMENT – B2B SUCCESS – NEW!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Virtuosa PPT</dc:title>
  <dc:creator>Semenova Iuliia</dc:creator>
  <cp:lastModifiedBy>Bogdana Chiru</cp:lastModifiedBy>
  <cp:revision>139</cp:revision>
  <dcterms:created xsi:type="dcterms:W3CDTF">2020-02-13T14:29:23Z</dcterms:created>
  <dcterms:modified xsi:type="dcterms:W3CDTF">2024-01-26T14:23:16Z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0x0101007101CEBF785C134BADEAAD534DE70B4C</vt:lpwstr>
  </property>
  <property fmtid="{D5CDD505-2E9C-101B-9397-08002B2CF9AE}" pid="3" name="MSIP_Label_ed71c5df-13e2-46aa-9c4a-89f16d383170_Enabled">
    <vt:lpwstr>true</vt:lpwstr>
  </property>
  <property fmtid="{D5CDD505-2E9C-101B-9397-08002B2CF9AE}" pid="4" name="MSIP_Label_ed71c5df-13e2-46aa-9c4a-89f16d383170_SetDate">
    <vt:lpwstr>2023-03-27T09:07:09Z</vt:lpwstr>
  </property>
  <property fmtid="{D5CDD505-2E9C-101B-9397-08002B2CF9AE}" pid="5" name="MSIP_Label_ed71c5df-13e2-46aa-9c4a-89f16d383170_Method">
    <vt:lpwstr>Standard</vt:lpwstr>
  </property>
  <property fmtid="{D5CDD505-2E9C-101B-9397-08002B2CF9AE}" pid="6" name="MSIP_Label_ed71c5df-13e2-46aa-9c4a-89f16d383170_Name">
    <vt:lpwstr>ed71c5df-13e2-46aa-9c4a-89f16d383170</vt:lpwstr>
  </property>
  <property fmtid="{D5CDD505-2E9C-101B-9397-08002B2CF9AE}" pid="7" name="MSIP_Label_ed71c5df-13e2-46aa-9c4a-89f16d383170_SiteId">
    <vt:lpwstr>12f8fc46-d7cb-49d7-8306-029c075ff2e7</vt:lpwstr>
  </property>
  <property fmtid="{D5CDD505-2E9C-101B-9397-08002B2CF9AE}" pid="8" name="MSIP_Label_ed71c5df-13e2-46aa-9c4a-89f16d383170_ActionId">
    <vt:lpwstr>46999a45-c9b8-4225-9141-2c5a5491e8af</vt:lpwstr>
  </property>
  <property fmtid="{D5CDD505-2E9C-101B-9397-08002B2CF9AE}" pid="9" name="MSIP_Label_ed71c5df-13e2-46aa-9c4a-89f16d383170_ContentBits">
    <vt:lpwstr>2</vt:lpwstr>
  </property>
  <property fmtid="{D5CDD505-2E9C-101B-9397-08002B2CF9AE}" pid="10" name="ClassificationContentMarkingFooterLocations">
    <vt:lpwstr>MAIN SLIDE:5</vt:lpwstr>
  </property>
  <property fmtid="{D5CDD505-2E9C-101B-9397-08002B2CF9AE}" pid="11" name="ClassificationContentMarkingFooterText">
    <vt:lpwstr> MSC - Internal  </vt:lpwstr>
  </property>
</Properties>
</file>